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147473173" r:id="rId8"/>
    <p:sldId id="263" r:id="rId9"/>
    <p:sldId id="264" r:id="rId10"/>
    <p:sldId id="265" r:id="rId11"/>
    <p:sldId id="266" r:id="rId12"/>
    <p:sldId id="267" r:id="rId13"/>
    <p:sldId id="268" r:id="rId14"/>
    <p:sldId id="271" r:id="rId15"/>
    <p:sldId id="270" r:id="rId16"/>
  </p:sldIdLst>
  <p:sldSz cx="18288000" cy="10287000"/>
  <p:notesSz cx="6858000" cy="9144000"/>
  <p:embeddedFontLst>
    <p:embeddedFont>
      <p:font typeface="Calibri (MS) Bold" panose="020B0604020202020204" charset="0"/>
      <p:regular r:id="rId18"/>
      <p:bold r:id="rId19"/>
      <p:italic r:id="rId20"/>
      <p:boldItalic r:id="rId21"/>
    </p:embeddedFont>
    <p:embeddedFont>
      <p:font typeface="Calibri (MS) Bold Italics" panose="020B0604020202020204" charset="0"/>
      <p:regular r:id="rId18"/>
      <p:bold r:id="rId22"/>
      <p:italic r:id="rId18"/>
      <p:boldItalic r:id="rId23"/>
    </p:embeddedFont>
    <p:embeddedFont>
      <p:font typeface="Calibri" panose="020F0502020204030204" pitchFamily="34" charset="0"/>
      <p:regular r:id="rId24"/>
      <p:bold r:id="rId25"/>
      <p:italic r:id="rId26"/>
      <p:boldItalic r:id="rId27"/>
    </p:embeddedFont>
    <p:embeddedFont>
      <p:font typeface="Calibri (MS) Italics" panose="020B0604020202020204" charset="0"/>
      <p:regular r:id="rId28"/>
      <p:bold r:id="rId29"/>
      <p:italic r:id="rId30"/>
    </p:embeddedFont>
    <p:embeddedFont>
      <p:font typeface="Roboto" panose="020B0604020202020204" charset="0"/>
      <p:regular r:id="rId31"/>
      <p:bold r:id="rId32"/>
      <p:italic r:id="rId33"/>
      <p:boldItalic r:id="rId34"/>
    </p:embeddedFont>
    <p:embeddedFont>
      <p:font typeface="Calibri (MS)" panose="020B060402020202020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B00F"/>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53" autoAdjust="0"/>
    <p:restoredTop sz="92048" autoAdjust="0"/>
  </p:normalViewPr>
  <p:slideViewPr>
    <p:cSldViewPr>
      <p:cViewPr varScale="1">
        <p:scale>
          <a:sx n="39" d="100"/>
          <a:sy n="39" d="100"/>
        </p:scale>
        <p:origin x="1268" y="28"/>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113983900926"/>
          <c:y val="2.5573059052772035E-2"/>
          <c:w val="0.89125465837170159"/>
          <c:h val="0.95981932249346869"/>
        </c:manualLayout>
      </c:layout>
      <c:barChart>
        <c:barDir val="bar"/>
        <c:grouping val="stacked"/>
        <c:varyColors val="0"/>
        <c:ser>
          <c:idx val="0"/>
          <c:order val="0"/>
          <c:tx>
            <c:strRef>
              <c:f>Sheet1!$B$1</c:f>
              <c:strCache>
                <c:ptCount val="1"/>
                <c:pt idx="0">
                  <c:v>Series 1</c:v>
                </c:pt>
              </c:strCache>
            </c:strRef>
          </c:tx>
          <c:spPr>
            <a:solidFill>
              <a:schemeClr val="accent1"/>
            </a:solidFill>
            <a:ln cap="rnd">
              <a:solidFill>
                <a:schemeClr val="accent1"/>
              </a:solidFill>
            </a:ln>
            <a:effectLst/>
          </c:spPr>
          <c:invertIfNegative val="0"/>
          <c:dPt>
            <c:idx val="1"/>
            <c:invertIfNegative val="0"/>
            <c:bubble3D val="0"/>
            <c:spPr>
              <a:solidFill>
                <a:schemeClr val="tx2">
                  <a:lumMod val="60000"/>
                  <a:lumOff val="40000"/>
                </a:schemeClr>
              </a:solidFill>
              <a:ln w="381000" cap="rnd">
                <a:solidFill>
                  <a:schemeClr val="tx2">
                    <a:lumMod val="60000"/>
                    <a:lumOff val="40000"/>
                  </a:schemeClr>
                </a:solidFill>
              </a:ln>
              <a:effectLst/>
            </c:spPr>
            <c:extLst>
              <c:ext xmlns:c16="http://schemas.microsoft.com/office/drawing/2014/chart" uri="{C3380CC4-5D6E-409C-BE32-E72D297353CC}">
                <c16:uniqueId val="{00000005-3EB2-9A42-8489-853A909B0881}"/>
              </c:ext>
            </c:extLst>
          </c:dPt>
          <c:dPt>
            <c:idx val="2"/>
            <c:invertIfNegative val="0"/>
            <c:bubble3D val="0"/>
            <c:spPr>
              <a:solidFill>
                <a:srgbClr val="E8B00F"/>
              </a:solidFill>
              <a:ln w="381000" cap="rnd">
                <a:solidFill>
                  <a:srgbClr val="E8B00F"/>
                </a:solidFill>
              </a:ln>
              <a:effectLst/>
            </c:spPr>
            <c:extLst>
              <c:ext xmlns:c16="http://schemas.microsoft.com/office/drawing/2014/chart" uri="{C3380CC4-5D6E-409C-BE32-E72D297353CC}">
                <c16:uniqueId val="{00000004-3EB2-9A42-8489-853A909B0881}"/>
              </c:ext>
            </c:extLst>
          </c:dPt>
          <c:dPt>
            <c:idx val="3"/>
            <c:invertIfNegative val="0"/>
            <c:bubble3D val="0"/>
            <c:spPr>
              <a:solidFill>
                <a:schemeClr val="tx2">
                  <a:lumMod val="75000"/>
                </a:schemeClr>
              </a:solidFill>
              <a:ln w="381000" cap="rnd">
                <a:solidFill>
                  <a:schemeClr val="tx2">
                    <a:lumMod val="75000"/>
                  </a:schemeClr>
                </a:solidFill>
              </a:ln>
              <a:effectLst/>
            </c:spPr>
            <c:extLst>
              <c:ext xmlns:c16="http://schemas.microsoft.com/office/drawing/2014/chart" uri="{C3380CC4-5D6E-409C-BE32-E72D297353CC}">
                <c16:uniqueId val="{00000003-3EB2-9A42-8489-853A909B0881}"/>
              </c:ext>
            </c:extLst>
          </c:dPt>
          <c:cat>
            <c:strRef>
              <c:f>Sheet1!$A$2:$A$5</c:f>
              <c:strCache>
                <c:ptCount val="4"/>
                <c:pt idx="1">
                  <c:v>Reserve</c:v>
                </c:pt>
                <c:pt idx="2">
                  <c:v>Civilian</c:v>
                </c:pt>
                <c:pt idx="3">
                  <c:v>Active</c:v>
                </c:pt>
              </c:strCache>
            </c:strRef>
          </c:cat>
          <c:val>
            <c:numRef>
              <c:f>Sheet1!$B$2:$B$5</c:f>
              <c:numCache>
                <c:formatCode>General</c:formatCode>
                <c:ptCount val="4"/>
                <c:pt idx="1">
                  <c:v>58</c:v>
                </c:pt>
                <c:pt idx="2">
                  <c:v>200</c:v>
                </c:pt>
                <c:pt idx="3">
                  <c:v>350</c:v>
                </c:pt>
              </c:numCache>
            </c:numRef>
          </c:val>
          <c:extLst>
            <c:ext xmlns:c16="http://schemas.microsoft.com/office/drawing/2014/chart" uri="{C3380CC4-5D6E-409C-BE32-E72D297353CC}">
              <c16:uniqueId val="{00000000-3EB2-9A42-8489-853A909B0881}"/>
            </c:ext>
          </c:extLst>
        </c:ser>
        <c:dLbls>
          <c:showLegendKey val="0"/>
          <c:showVal val="0"/>
          <c:showCatName val="0"/>
          <c:showSerName val="0"/>
          <c:showPercent val="0"/>
          <c:showBubbleSize val="0"/>
        </c:dLbls>
        <c:gapWidth val="87"/>
        <c:axId val="2084188368"/>
        <c:axId val="2084190640"/>
      </c:barChart>
      <c:catAx>
        <c:axId val="2084188368"/>
        <c:scaling>
          <c:orientation val="minMax"/>
        </c:scaling>
        <c:delete val="1"/>
        <c:axPos val="l"/>
        <c:numFmt formatCode="General" sourceLinked="1"/>
        <c:majorTickMark val="none"/>
        <c:minorTickMark val="none"/>
        <c:tickLblPos val="nextTo"/>
        <c:crossAx val="2084190640"/>
        <c:crosses val="autoZero"/>
        <c:auto val="1"/>
        <c:lblAlgn val="ctr"/>
        <c:lblOffset val="100"/>
        <c:noMultiLvlLbl val="0"/>
      </c:catAx>
      <c:valAx>
        <c:axId val="2084190640"/>
        <c:scaling>
          <c:orientation val="minMax"/>
        </c:scaling>
        <c:delete val="1"/>
        <c:axPos val="b"/>
        <c:numFmt formatCode="General" sourceLinked="1"/>
        <c:majorTickMark val="none"/>
        <c:minorTickMark val="none"/>
        <c:tickLblPos val="nextTo"/>
        <c:crossAx val="208418836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softEdge rad="885122"/>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1.322"/>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4.851"/>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6.147"/>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7.214"/>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8.297"/>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9.523"/>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0.477"/>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1.248"/>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2.24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3.286"/>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4.469"/>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2.743"/>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5.527"/>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6.824"/>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18.974"/>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20.87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28.195"/>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29.591"/>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1.21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3.333"/>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6.558"/>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7.600"/>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4.59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39.004"/>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0.792"/>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2.096"/>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3.896"/>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5.463"/>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6.967"/>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8.696"/>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49.833"/>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0.879"/>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1.97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5.882"/>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3.175"/>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4.304"/>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5.600"/>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6.675"/>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8.03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59.121"/>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0.288"/>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1.42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3.22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5.533"/>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7.574"/>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7.392"/>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08.929"/>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10.488"/>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12.571"/>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13.988"/>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15.288"/>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21.784"/>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27.54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29.12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0.721"/>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2:58.89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2.05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3.971"/>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5.650"/>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6.967"/>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8.188"/>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39.228"/>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4:40.984"/>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0.258"/>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2.246"/>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9:23:03.755"/>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A923C-AD9A-3E4F-B830-F4BD3304EAA4}"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52E00-18EE-E148-9BEE-01DDF1ABC6CB}" type="slidenum">
              <a:rPr lang="en-US" smtClean="0"/>
              <a:t>‹#›</a:t>
            </a:fld>
            <a:endParaRPr lang="en-US"/>
          </a:p>
        </p:txBody>
      </p:sp>
    </p:spTree>
    <p:extLst>
      <p:ext uri="{BB962C8B-B14F-4D97-AF65-F5344CB8AC3E}">
        <p14:creationId xmlns:p14="http://schemas.microsoft.com/office/powerpoint/2010/main" val="189883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Roboto" panose="02000000000000000000" pitchFamily="2" charset="0"/>
              </a:rPr>
              <a:t>200925-N-PL200-0001 PHILIPPINE SEA (Sept. 25, 2020) From left, USNS Sacagawea (T-AKE 2), USS Germantown (LSD 42), USNS John Ericsson (T-AO 194), USS Antietam (CG 54), USS Ronald Reagan (CVN 76), USS America (LHA 6), USS Shiloh (CG 67), USS New Orleans (LPD 18), and USS Comstock (LSD 45) steam in formation while E/A-18G Growlers, FA-18E Super Hornets and an E-2D Hawkeye from Carrier Air Wing (CVW) 5 fly over in support of Valiant Shield 2020. Valiant Shield is a U.S. only, biennial field training exercise (FTX) with a focus on integration of joint training in a blue-water environment among U.S. forces. This training enables real-world proficiency in sustaining joint forces through detecting, locating, tracking and engaging units at sea, in the air, on land and in cyberspace in response to a range of mission areas. (U.S. Navy photo by Lt. Lauren </a:t>
            </a:r>
            <a:r>
              <a:rPr lang="en-US" b="0" i="0" dirty="0" err="1">
                <a:solidFill>
                  <a:srgbClr val="666666"/>
                </a:solidFill>
                <a:effectLst/>
                <a:latin typeface="Roboto" panose="02000000000000000000" pitchFamily="2" charset="0"/>
              </a:rPr>
              <a:t>Chatmas</a:t>
            </a:r>
            <a:r>
              <a:rPr lang="en-US" b="0" i="0" dirty="0">
                <a:solidFill>
                  <a:srgbClr val="666666"/>
                </a:solidFill>
                <a:effectLst/>
                <a:latin typeface="Roboto" panose="02000000000000000000" pitchFamily="2" charset="0"/>
              </a:rPr>
              <a:t>)</a:t>
            </a:r>
          </a:p>
        </p:txBody>
      </p:sp>
      <p:sp>
        <p:nvSpPr>
          <p:cNvPr id="4" name="Slide Number Placeholder 3"/>
          <p:cNvSpPr>
            <a:spLocks noGrp="1"/>
          </p:cNvSpPr>
          <p:nvPr>
            <p:ph type="sldNum" sz="quarter" idx="5"/>
          </p:nvPr>
        </p:nvSpPr>
        <p:spPr/>
        <p:txBody>
          <a:bodyPr/>
          <a:lstStyle/>
          <a:p>
            <a:fld id="{80652E00-18EE-E148-9BEE-01DDF1ABC6CB}" type="slidenum">
              <a:rPr lang="en-US" smtClean="0"/>
              <a:t>1</a:t>
            </a:fld>
            <a:endParaRPr lang="en-US"/>
          </a:p>
        </p:txBody>
      </p:sp>
    </p:spTree>
    <p:extLst>
      <p:ext uri="{BB962C8B-B14F-4D97-AF65-F5344CB8AC3E}">
        <p14:creationId xmlns:p14="http://schemas.microsoft.com/office/powerpoint/2010/main" val="265118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Roboto" panose="02000000000000000000" pitchFamily="2" charset="0"/>
              </a:rPr>
              <a:t>240805-N-BB269-1073</a:t>
            </a:r>
            <a:br>
              <a:rPr lang="en-US" b="0" i="0" dirty="0">
                <a:solidFill>
                  <a:srgbClr val="666666"/>
                </a:solidFill>
                <a:effectLst/>
                <a:latin typeface="Roboto" panose="02000000000000000000" pitchFamily="2" charset="0"/>
              </a:rPr>
            </a:br>
            <a:r>
              <a:rPr lang="en-US" b="0" i="0" dirty="0">
                <a:solidFill>
                  <a:srgbClr val="666666"/>
                </a:solidFill>
                <a:effectLst/>
                <a:latin typeface="Roboto" panose="02000000000000000000" pitchFamily="2" charset="0"/>
              </a:rPr>
              <a:t>LEGAZPI, Philippines (Aug. 5, 2024) – U.S. Navy Electronics Technician (Submarine) 3rd Class Randy </a:t>
            </a:r>
            <a:r>
              <a:rPr lang="en-US" b="0" i="0" dirty="0" err="1">
                <a:solidFill>
                  <a:srgbClr val="666666"/>
                </a:solidFill>
                <a:effectLst/>
                <a:latin typeface="Roboto" panose="02000000000000000000" pitchFamily="2" charset="0"/>
              </a:rPr>
              <a:t>Breigle</a:t>
            </a:r>
            <a:r>
              <a:rPr lang="en-US" b="0" i="0" dirty="0">
                <a:solidFill>
                  <a:srgbClr val="666666"/>
                </a:solidFill>
                <a:effectLst/>
                <a:latin typeface="Roboto" panose="02000000000000000000" pitchFamily="2" charset="0"/>
              </a:rPr>
              <a:t>, from South Amboy, N.J., high-fives a group of students during a community outreach event at the </a:t>
            </a:r>
            <a:r>
              <a:rPr lang="en-US" b="0" i="0" dirty="0" err="1">
                <a:solidFill>
                  <a:srgbClr val="666666"/>
                </a:solidFill>
                <a:effectLst/>
                <a:latin typeface="Roboto" panose="02000000000000000000" pitchFamily="2" charset="0"/>
              </a:rPr>
              <a:t>Arimbay</a:t>
            </a:r>
            <a:r>
              <a:rPr lang="en-US" b="0" i="0" dirty="0">
                <a:solidFill>
                  <a:srgbClr val="666666"/>
                </a:solidFill>
                <a:effectLst/>
                <a:latin typeface="Roboto" panose="02000000000000000000" pitchFamily="2" charset="0"/>
              </a:rPr>
              <a:t> Elementary School in support of Pacific Partnership 2024-2 in Legazpi, Philippines, Aug. 5, 2024. Now in its 20th iteration, the Pacific Partnership series is the largest annual multinational humanitarian assistance and disaster relief preparedness mission conducted in the Indo-Pacific. Pacific Partnership works collaboratively with host and partner nations to enhance regional interoperability and disaster response capabilities, increase security and stability in the region, and foster new and enduring friendships in the Indo-Pacific. (U.S. Navy photo by Chief Mass Communication Specialist Raymond D. Diaz III/Released)</a:t>
            </a:r>
          </a:p>
        </p:txBody>
      </p:sp>
      <p:sp>
        <p:nvSpPr>
          <p:cNvPr id="4" name="Slide Number Placeholder 3"/>
          <p:cNvSpPr>
            <a:spLocks noGrp="1"/>
          </p:cNvSpPr>
          <p:nvPr>
            <p:ph type="sldNum" sz="quarter" idx="5"/>
          </p:nvPr>
        </p:nvSpPr>
        <p:spPr/>
        <p:txBody>
          <a:bodyPr/>
          <a:lstStyle/>
          <a:p>
            <a:fld id="{80652E00-18EE-E148-9BEE-01DDF1ABC6CB}" type="slidenum">
              <a:rPr lang="en-US" smtClean="0"/>
              <a:t>13</a:t>
            </a:fld>
            <a:endParaRPr lang="en-US"/>
          </a:p>
        </p:txBody>
      </p:sp>
    </p:spTree>
    <p:extLst>
      <p:ext uri="{BB962C8B-B14F-4D97-AF65-F5344CB8AC3E}">
        <p14:creationId xmlns:p14="http://schemas.microsoft.com/office/powerpoint/2010/main" val="3573724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Roboto" panose="02000000000000000000" pitchFamily="2" charset="0"/>
              </a:rPr>
              <a:t>UNITED STATES</a:t>
            </a:r>
          </a:p>
          <a:p>
            <a:pPr algn="l"/>
            <a:r>
              <a:rPr lang="en-US" b="1" i="0" dirty="0">
                <a:solidFill>
                  <a:srgbClr val="666666"/>
                </a:solidFill>
                <a:effectLst/>
                <a:latin typeface="Roboto" panose="02000000000000000000" pitchFamily="2" charset="0"/>
              </a:rPr>
              <a:t>03.20.2025</a:t>
            </a:r>
          </a:p>
          <a:p>
            <a:pPr algn="l"/>
            <a:r>
              <a:rPr lang="en-US" dirty="0"/>
              <a:t/>
            </a:r>
            <a:br>
              <a:rPr lang="en-US" dirty="0"/>
            </a:br>
            <a:r>
              <a:rPr lang="en-US" b="0" i="0" dirty="0">
                <a:solidFill>
                  <a:srgbClr val="666666"/>
                </a:solidFill>
                <a:effectLst/>
                <a:latin typeface="Roboto" panose="02000000000000000000" pitchFamily="2" charset="0"/>
              </a:rPr>
              <a:t>Sailors man the rails on the flight deck of the aircraft carrier USS Nimitz (CVN 68) in the Puget Sound, March 21, 2025. Nimitz is underway in U.S. 3rd Fleet conducting routine training operations. (U.S. Navy photo by Mass Communication Specialist 2nd Class Hannah </a:t>
            </a:r>
            <a:r>
              <a:rPr lang="en-US" b="0" i="0" dirty="0" err="1">
                <a:solidFill>
                  <a:srgbClr val="666666"/>
                </a:solidFill>
                <a:effectLst/>
                <a:latin typeface="Roboto" panose="02000000000000000000" pitchFamily="2" charset="0"/>
              </a:rPr>
              <a:t>Kantner</a:t>
            </a:r>
            <a:r>
              <a:rPr lang="en-US" b="0" i="0" dirty="0">
                <a:solidFill>
                  <a:srgbClr val="666666"/>
                </a:solidFill>
                <a:effectLst/>
                <a:latin typeface="Roboto" panose="02000000000000000000" pitchFamily="2" charset="0"/>
              </a:rPr>
              <a:t>)</a:t>
            </a:r>
          </a:p>
        </p:txBody>
      </p:sp>
      <p:sp>
        <p:nvSpPr>
          <p:cNvPr id="4" name="Slide Number Placeholder 3"/>
          <p:cNvSpPr>
            <a:spLocks noGrp="1"/>
          </p:cNvSpPr>
          <p:nvPr>
            <p:ph type="sldNum" sz="quarter" idx="5"/>
          </p:nvPr>
        </p:nvSpPr>
        <p:spPr/>
        <p:txBody>
          <a:bodyPr/>
          <a:lstStyle/>
          <a:p>
            <a:fld id="{80652E00-18EE-E148-9BEE-01DDF1ABC6CB}" type="slidenum">
              <a:rPr lang="en-US" smtClean="0"/>
              <a:t>15</a:t>
            </a:fld>
            <a:endParaRPr lang="en-US"/>
          </a:p>
        </p:txBody>
      </p:sp>
    </p:spTree>
    <p:extLst>
      <p:ext uri="{BB962C8B-B14F-4D97-AF65-F5344CB8AC3E}">
        <p14:creationId xmlns:p14="http://schemas.microsoft.com/office/powerpoint/2010/main" val="225210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Roboto" panose="02000000000000000000" pitchFamily="2" charset="0"/>
              </a:rPr>
              <a:t>220612-N-IL330-1219 (PHILIPPINE SEA) – Sailors watch as the aircraft carrier USS Ronald Reagan (CVN 76) sails alongside amphibious assault carrier USS Tripoli (LHA 7) prior to a photo exercise for Valiant Shield 2022, June 12, 2022. Exercises like VS 22 allow forces across the Indo-Pacific the opportunity to integrate Navy, Marine Corps, Army, Airforce, Space Force, to train in precise, lethal, and overwhelming multi access, multi domain, effects that demonstrate the strength and versatility of the joint force. Tripoli is operating in the U.S. 7th Fleet area of operations to enhance interoperability with allies and partners and serve as a ready response force to defend peace and maintain stability in the Indo-Pacific region. (U.S. Navy photo by Mass Communication Specialist Seaman Austyn Riley)</a:t>
            </a:r>
          </a:p>
        </p:txBody>
      </p:sp>
      <p:sp>
        <p:nvSpPr>
          <p:cNvPr id="4" name="Slide Number Placeholder 3"/>
          <p:cNvSpPr>
            <a:spLocks noGrp="1"/>
          </p:cNvSpPr>
          <p:nvPr>
            <p:ph type="sldNum" sz="quarter" idx="5"/>
          </p:nvPr>
        </p:nvSpPr>
        <p:spPr/>
        <p:txBody>
          <a:bodyPr/>
          <a:lstStyle/>
          <a:p>
            <a:fld id="{80652E00-18EE-E148-9BEE-01DDF1ABC6CB}" type="slidenum">
              <a:rPr lang="en-US" smtClean="0"/>
              <a:t>2</a:t>
            </a:fld>
            <a:endParaRPr lang="en-US"/>
          </a:p>
        </p:txBody>
      </p:sp>
    </p:spTree>
    <p:extLst>
      <p:ext uri="{BB962C8B-B14F-4D97-AF65-F5344CB8AC3E}">
        <p14:creationId xmlns:p14="http://schemas.microsoft.com/office/powerpoint/2010/main" val="87773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52E00-18EE-E148-9BEE-01DDF1ABC6CB}" type="slidenum">
              <a:rPr lang="en-US" smtClean="0"/>
              <a:t>3</a:t>
            </a:fld>
            <a:endParaRPr lang="en-US"/>
          </a:p>
        </p:txBody>
      </p:sp>
    </p:spTree>
    <p:extLst>
      <p:ext uri="{BB962C8B-B14F-4D97-AF65-F5344CB8AC3E}">
        <p14:creationId xmlns:p14="http://schemas.microsoft.com/office/powerpoint/2010/main" val="51158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12:30 on July 21, 1997, USS Constitution began to fire a 21-gun salute as she sailed for the first time, under her own power, in 116 years. She was escorted by the frigate USS </a:t>
            </a:r>
            <a:r>
              <a:rPr lang="en-US" dirty="0" err="1"/>
              <a:t>Halyburton</a:t>
            </a:r>
            <a:r>
              <a:rPr lang="en-US" dirty="0"/>
              <a:t> (FFG 40) (center) and the destroyer USS Ramage (DDG 61) (right), while the Navy’s “Blue Angels” Flight Demonstration Squadron passed overhead. [U.S. Navy Photo/ Journalist 2nd Class Todd Stevens]</a:t>
            </a:r>
          </a:p>
        </p:txBody>
      </p:sp>
      <p:sp>
        <p:nvSpPr>
          <p:cNvPr id="4" name="Slide Number Placeholder 3"/>
          <p:cNvSpPr>
            <a:spLocks noGrp="1"/>
          </p:cNvSpPr>
          <p:nvPr>
            <p:ph type="sldNum" sz="quarter" idx="5"/>
          </p:nvPr>
        </p:nvSpPr>
        <p:spPr/>
        <p:txBody>
          <a:bodyPr/>
          <a:lstStyle/>
          <a:p>
            <a:fld id="{80652E00-18EE-E148-9BEE-01DDF1ABC6CB}" type="slidenum">
              <a:rPr lang="en-US" smtClean="0"/>
              <a:t>6</a:t>
            </a:fld>
            <a:endParaRPr lang="en-US"/>
          </a:p>
        </p:txBody>
      </p:sp>
    </p:spTree>
    <p:extLst>
      <p:ext uri="{BB962C8B-B14F-4D97-AF65-F5344CB8AC3E}">
        <p14:creationId xmlns:p14="http://schemas.microsoft.com/office/powerpoint/2010/main" val="411046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19 March </a:t>
            </a:r>
            <a:r>
              <a:rPr lang="en-US" dirty="0" smtClean="0"/>
              <a:t>2025. This slide is meant to represent a snapshot in</a:t>
            </a:r>
            <a:r>
              <a:rPr lang="en-US" baseline="0" dirty="0" smtClean="0"/>
              <a:t> time. </a:t>
            </a:r>
            <a:endParaRPr lang="en-US" dirty="0"/>
          </a:p>
        </p:txBody>
      </p:sp>
      <p:sp>
        <p:nvSpPr>
          <p:cNvPr id="4" name="Slide Number Placeholder 3"/>
          <p:cNvSpPr>
            <a:spLocks noGrp="1"/>
          </p:cNvSpPr>
          <p:nvPr>
            <p:ph type="sldNum" sz="quarter" idx="5"/>
          </p:nvPr>
        </p:nvSpPr>
        <p:spPr/>
        <p:txBody>
          <a:bodyPr/>
          <a:lstStyle/>
          <a:p>
            <a:pPr defTabSz="966463">
              <a:defRPr/>
            </a:pPr>
            <a:fld id="{A10FB420-776D-4643-97FE-7936E768E847}" type="slidenum">
              <a:rPr lang="en-US">
                <a:solidFill>
                  <a:prstClr val="black"/>
                </a:solidFill>
                <a:latin typeface="Calibri" panose="020F0502020204030204"/>
              </a:rPr>
              <a:pPr defTabSz="96646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824440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Roboto" panose="02000000000000000000" pitchFamily="2" charset="0"/>
              </a:rPr>
              <a:t>MAMMOTH LAKES, CALIFORNIA, UNITED STATES</a:t>
            </a:r>
          </a:p>
          <a:p>
            <a:pPr algn="l"/>
            <a:r>
              <a:rPr lang="en-US" b="1" i="0" dirty="0">
                <a:solidFill>
                  <a:srgbClr val="666666"/>
                </a:solidFill>
                <a:effectLst/>
                <a:latin typeface="Roboto" panose="02000000000000000000" pitchFamily="2" charset="0"/>
              </a:rPr>
              <a:t>12.09.2014</a:t>
            </a:r>
          </a:p>
          <a:p>
            <a:r>
              <a:rPr lang="en-US" dirty="0"/>
              <a:t/>
            </a:r>
            <a:br>
              <a:rPr lang="en-US" dirty="0"/>
            </a:br>
            <a:r>
              <a:rPr lang="en-US" b="0" i="0" dirty="0">
                <a:solidFill>
                  <a:srgbClr val="666666"/>
                </a:solidFill>
                <a:effectLst/>
                <a:latin typeface="Roboto" panose="02000000000000000000" pitchFamily="2" charset="0"/>
              </a:rPr>
              <a:t>Navy SEALs demonstrate winter warfare capabilities.</a:t>
            </a:r>
            <a:endParaRPr lang="en-US" dirty="0"/>
          </a:p>
        </p:txBody>
      </p:sp>
      <p:sp>
        <p:nvSpPr>
          <p:cNvPr id="4" name="Slide Number Placeholder 3"/>
          <p:cNvSpPr>
            <a:spLocks noGrp="1"/>
          </p:cNvSpPr>
          <p:nvPr>
            <p:ph type="sldNum" sz="quarter" idx="5"/>
          </p:nvPr>
        </p:nvSpPr>
        <p:spPr/>
        <p:txBody>
          <a:bodyPr/>
          <a:lstStyle/>
          <a:p>
            <a:fld id="{80652E00-18EE-E148-9BEE-01DDF1ABC6CB}" type="slidenum">
              <a:rPr lang="en-US" smtClean="0"/>
              <a:t>9</a:t>
            </a:fld>
            <a:endParaRPr lang="en-US"/>
          </a:p>
        </p:txBody>
      </p:sp>
    </p:spTree>
    <p:extLst>
      <p:ext uri="{BB962C8B-B14F-4D97-AF65-F5344CB8AC3E}">
        <p14:creationId xmlns:p14="http://schemas.microsoft.com/office/powerpoint/2010/main" val="2386854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Roboto" panose="02000000000000000000" pitchFamily="2" charset="0"/>
              </a:rPr>
              <a:t>180817-N-LI768-1068</a:t>
            </a:r>
            <a:br>
              <a:rPr lang="en-US" b="0" i="0" dirty="0">
                <a:solidFill>
                  <a:srgbClr val="666666"/>
                </a:solidFill>
                <a:effectLst/>
                <a:latin typeface="Roboto" panose="02000000000000000000" pitchFamily="2" charset="0"/>
              </a:rPr>
            </a:br>
            <a:r>
              <a:rPr lang="en-US" b="0" i="0" dirty="0">
                <a:solidFill>
                  <a:srgbClr val="666666"/>
                </a:solidFill>
                <a:effectLst/>
                <a:latin typeface="Roboto" panose="02000000000000000000" pitchFamily="2" charset="0"/>
              </a:rPr>
              <a:t>PACIFIC OCEAN (August 17, 2018) The guided missile destroyer USS Dewey (DDG 105) conducts a tomahawk missile flight test while underway in the western Pacific. NAVAIR Public Release 2018-849. Distribution Statement A - “Approved for public release, distribution is unlimited.” (U.S. Navy photo by Mass Communication Specialist 2nd Class Devin M. Langer)</a:t>
            </a:r>
          </a:p>
        </p:txBody>
      </p:sp>
      <p:sp>
        <p:nvSpPr>
          <p:cNvPr id="4" name="Slide Number Placeholder 3"/>
          <p:cNvSpPr>
            <a:spLocks noGrp="1"/>
          </p:cNvSpPr>
          <p:nvPr>
            <p:ph type="sldNum" sz="quarter" idx="5"/>
          </p:nvPr>
        </p:nvSpPr>
        <p:spPr/>
        <p:txBody>
          <a:bodyPr/>
          <a:lstStyle/>
          <a:p>
            <a:fld id="{80652E00-18EE-E148-9BEE-01DDF1ABC6CB}" type="slidenum">
              <a:rPr lang="en-US" smtClean="0"/>
              <a:t>10</a:t>
            </a:fld>
            <a:endParaRPr lang="en-US"/>
          </a:p>
        </p:txBody>
      </p:sp>
    </p:spTree>
    <p:extLst>
      <p:ext uri="{BB962C8B-B14F-4D97-AF65-F5344CB8AC3E}">
        <p14:creationId xmlns:p14="http://schemas.microsoft.com/office/powerpoint/2010/main" val="360799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Roboto" panose="02000000000000000000" pitchFamily="2" charset="0"/>
              </a:rPr>
              <a:t>SOUTH CHINA SEA</a:t>
            </a:r>
          </a:p>
          <a:p>
            <a:pPr algn="l"/>
            <a:r>
              <a:rPr lang="en-US" b="1" i="0" dirty="0">
                <a:solidFill>
                  <a:srgbClr val="666666"/>
                </a:solidFill>
                <a:effectLst/>
                <a:latin typeface="Roboto" panose="02000000000000000000" pitchFamily="2" charset="0"/>
              </a:rPr>
              <a:t>05.03.2025</a:t>
            </a:r>
          </a:p>
          <a:p>
            <a:r>
              <a:rPr lang="en-US" dirty="0"/>
              <a:t/>
            </a:r>
            <a:br>
              <a:rPr lang="en-US" dirty="0"/>
            </a:br>
            <a:r>
              <a:rPr lang="en-US" b="0" i="0" dirty="0">
                <a:solidFill>
                  <a:srgbClr val="666666"/>
                </a:solidFill>
                <a:effectLst/>
                <a:latin typeface="Roboto" panose="02000000000000000000" pitchFamily="2" charset="0"/>
              </a:rPr>
              <a:t>An MH-60S Sea Hawk helicopter from the “Indians” of Helicopter Combat Squadron (HSC) 6 prepares to drop supplies on the fo'c'sle of the </a:t>
            </a:r>
            <a:r>
              <a:rPr lang="en-US" b="0" i="0" dirty="0" err="1">
                <a:solidFill>
                  <a:srgbClr val="666666"/>
                </a:solidFill>
                <a:effectLst/>
                <a:latin typeface="Roboto" panose="02000000000000000000" pitchFamily="2" charset="0"/>
              </a:rPr>
              <a:t>Arleigh</a:t>
            </a:r>
            <a:r>
              <a:rPr lang="en-US" b="0" i="0" dirty="0">
                <a:solidFill>
                  <a:srgbClr val="666666"/>
                </a:solidFill>
                <a:effectLst/>
                <a:latin typeface="Roboto" panose="02000000000000000000" pitchFamily="2" charset="0"/>
              </a:rPr>
              <a:t> Burke-class guided-missile destroyer USS Gridley (DDG 101) during a vertical replenishment in the South China Sea, May 3, 2025. Gridley, assigned to the Nimitz Carrier Strike Group, is underway in the U.S. 7th Fleet area of operations on a scheduled deployment, demonstrating the U.S. Navy's unwavering commitment to a free and open Indo-Pacific. (U.S. Navy photo by Mass Communication Specialist 2nd Class Timothy Meyer)</a:t>
            </a:r>
          </a:p>
        </p:txBody>
      </p:sp>
      <p:sp>
        <p:nvSpPr>
          <p:cNvPr id="4" name="Slide Number Placeholder 3"/>
          <p:cNvSpPr>
            <a:spLocks noGrp="1"/>
          </p:cNvSpPr>
          <p:nvPr>
            <p:ph type="sldNum" sz="quarter" idx="5"/>
          </p:nvPr>
        </p:nvSpPr>
        <p:spPr/>
        <p:txBody>
          <a:bodyPr/>
          <a:lstStyle/>
          <a:p>
            <a:fld id="{80652E00-18EE-E148-9BEE-01DDF1ABC6CB}" type="slidenum">
              <a:rPr lang="en-US" smtClean="0"/>
              <a:t>11</a:t>
            </a:fld>
            <a:endParaRPr lang="en-US"/>
          </a:p>
        </p:txBody>
      </p:sp>
    </p:spTree>
    <p:extLst>
      <p:ext uri="{BB962C8B-B14F-4D97-AF65-F5344CB8AC3E}">
        <p14:creationId xmlns:p14="http://schemas.microsoft.com/office/powerpoint/2010/main" val="934475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Roboto" panose="02000000000000000000" pitchFamily="2" charset="0"/>
              </a:rPr>
              <a:t>BLOSSOM POINT, MARYLAND, UNITED STATES</a:t>
            </a:r>
          </a:p>
          <a:p>
            <a:pPr algn="l"/>
            <a:r>
              <a:rPr lang="en-US" b="1" i="0" dirty="0">
                <a:solidFill>
                  <a:srgbClr val="666666"/>
                </a:solidFill>
                <a:effectLst/>
                <a:latin typeface="Roboto" panose="02000000000000000000" pitchFamily="2" charset="0"/>
              </a:rPr>
              <a:t>05.11.2016</a:t>
            </a:r>
            <a:endParaRPr lang="en-US" b="0" i="0" dirty="0">
              <a:solidFill>
                <a:srgbClr val="666666"/>
              </a:solidFill>
              <a:effectLst/>
              <a:latin typeface="Roboto" panose="02000000000000000000" pitchFamily="2" charset="0"/>
            </a:endParaRPr>
          </a:p>
          <a:p>
            <a:pPr algn="l"/>
            <a:endParaRPr lang="en-US" b="0" i="0" dirty="0">
              <a:solidFill>
                <a:srgbClr val="666666"/>
              </a:solidFill>
              <a:effectLst/>
              <a:latin typeface="Roboto" panose="02000000000000000000" pitchFamily="2" charset="0"/>
            </a:endParaRPr>
          </a:p>
          <a:p>
            <a:pPr algn="l"/>
            <a:r>
              <a:rPr lang="en-US" b="0" i="0" dirty="0">
                <a:solidFill>
                  <a:srgbClr val="666666"/>
                </a:solidFill>
                <a:effectLst/>
                <a:latin typeface="Roboto" panose="02000000000000000000" pitchFamily="2" charset="0"/>
              </a:rPr>
              <a:t>The Blossom Point Tracking Facility (BPTF) campus, located 40 miles southeast of Washington, D.C., consists of a satellite mission operations center, multiple antennas, and an existing infrastructure capable of providing space system command, control, and management for all customer classes. The facility, operated by the U.S. Naval Research Laboratory, is in continuous 24 hour, 7 day, operation and at present supports on-orbit 27 spacecraft.</a:t>
            </a:r>
          </a:p>
        </p:txBody>
      </p:sp>
      <p:sp>
        <p:nvSpPr>
          <p:cNvPr id="4" name="Slide Number Placeholder 3"/>
          <p:cNvSpPr>
            <a:spLocks noGrp="1"/>
          </p:cNvSpPr>
          <p:nvPr>
            <p:ph type="sldNum" sz="quarter" idx="5"/>
          </p:nvPr>
        </p:nvSpPr>
        <p:spPr/>
        <p:txBody>
          <a:bodyPr/>
          <a:lstStyle/>
          <a:p>
            <a:fld id="{80652E00-18EE-E148-9BEE-01DDF1ABC6CB}" type="slidenum">
              <a:rPr lang="en-US" smtClean="0"/>
              <a:t>12</a:t>
            </a:fld>
            <a:endParaRPr lang="en-US"/>
          </a:p>
        </p:txBody>
      </p:sp>
    </p:spTree>
    <p:extLst>
      <p:ext uri="{BB962C8B-B14F-4D97-AF65-F5344CB8AC3E}">
        <p14:creationId xmlns:p14="http://schemas.microsoft.com/office/powerpoint/2010/main" val="31267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www.instagram.com/usnavy/" TargetMode="External"/><Relationship Id="rId13" Type="http://schemas.openxmlformats.org/officeDocument/2006/relationships/hyperlink" Target="https://www.facebook.com/NavyOutreach/" TargetMode="External"/><Relationship Id="rId3" Type="http://schemas.openxmlformats.org/officeDocument/2006/relationships/image" Target="../media/image33.jpg"/><Relationship Id="rId7" Type="http://schemas.openxmlformats.org/officeDocument/2006/relationships/image" Target="../media/image3.png"/><Relationship Id="rId12" Type="http://schemas.openxmlformats.org/officeDocument/2006/relationships/hyperlink" Target="https://www.instagram.com/navy.outreach/"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5.png"/><Relationship Id="rId5" Type="http://schemas.openxmlformats.org/officeDocument/2006/relationships/hyperlink" Target="https://www.navy.com/start" TargetMode="External"/><Relationship Id="rId10" Type="http://schemas.openxmlformats.org/officeDocument/2006/relationships/image" Target="../media/image34.png"/><Relationship Id="rId4" Type="http://schemas.openxmlformats.org/officeDocument/2006/relationships/hyperlink" Target="https://www.dol.gov/agencies/vets/employers/hire" TargetMode="External"/><Relationship Id="rId9" Type="http://schemas.openxmlformats.org/officeDocument/2006/relationships/hyperlink" Target="https://www.facebook.com/USNav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customXml" Target="../ink/ink13.xml"/><Relationship Id="rId26" Type="http://schemas.openxmlformats.org/officeDocument/2006/relationships/customXml" Target="../ink/ink21.xml"/><Relationship Id="rId39" Type="http://schemas.openxmlformats.org/officeDocument/2006/relationships/customXml" Target="../ink/ink34.xml"/><Relationship Id="rId21" Type="http://schemas.openxmlformats.org/officeDocument/2006/relationships/customXml" Target="../ink/ink16.xml"/><Relationship Id="rId34" Type="http://schemas.openxmlformats.org/officeDocument/2006/relationships/customXml" Target="../ink/ink29.xml"/><Relationship Id="rId42" Type="http://schemas.openxmlformats.org/officeDocument/2006/relationships/customXml" Target="../ink/ink37.xml"/><Relationship Id="rId47" Type="http://schemas.openxmlformats.org/officeDocument/2006/relationships/customXml" Target="../ink/ink42.xml"/><Relationship Id="rId50" Type="http://schemas.openxmlformats.org/officeDocument/2006/relationships/customXml" Target="../ink/ink45.xml"/><Relationship Id="rId55" Type="http://schemas.openxmlformats.org/officeDocument/2006/relationships/customXml" Target="../ink/ink50.xml"/><Relationship Id="rId63" Type="http://schemas.openxmlformats.org/officeDocument/2006/relationships/customXml" Target="../ink/ink58.xml"/><Relationship Id="rId68" Type="http://schemas.openxmlformats.org/officeDocument/2006/relationships/customXml" Target="../ink/ink63.xml"/><Relationship Id="rId7" Type="http://schemas.openxmlformats.org/officeDocument/2006/relationships/customXml" Target="../ink/ink2.xml"/><Relationship Id="rId71" Type="http://schemas.openxmlformats.org/officeDocument/2006/relationships/customXml" Target="../ink/ink66.xml"/><Relationship Id="rId2" Type="http://schemas.openxmlformats.org/officeDocument/2006/relationships/image" Target="../media/image6.jpg"/><Relationship Id="rId16" Type="http://schemas.openxmlformats.org/officeDocument/2006/relationships/customXml" Target="../ink/ink11.xml"/><Relationship Id="rId29" Type="http://schemas.openxmlformats.org/officeDocument/2006/relationships/customXml" Target="../ink/ink24.xml"/><Relationship Id="rId11" Type="http://schemas.openxmlformats.org/officeDocument/2006/relationships/customXml" Target="../ink/ink6.xml"/><Relationship Id="rId24" Type="http://schemas.openxmlformats.org/officeDocument/2006/relationships/customXml" Target="../ink/ink19.xml"/><Relationship Id="rId32" Type="http://schemas.openxmlformats.org/officeDocument/2006/relationships/customXml" Target="../ink/ink27.xml"/><Relationship Id="rId37" Type="http://schemas.openxmlformats.org/officeDocument/2006/relationships/customXml" Target="../ink/ink32.xml"/><Relationship Id="rId40" Type="http://schemas.openxmlformats.org/officeDocument/2006/relationships/customXml" Target="../ink/ink35.xml"/><Relationship Id="rId45" Type="http://schemas.openxmlformats.org/officeDocument/2006/relationships/customXml" Target="../ink/ink40.xml"/><Relationship Id="rId53" Type="http://schemas.openxmlformats.org/officeDocument/2006/relationships/customXml" Target="../ink/ink48.xml"/><Relationship Id="rId58" Type="http://schemas.openxmlformats.org/officeDocument/2006/relationships/customXml" Target="../ink/ink53.xml"/><Relationship Id="rId66" Type="http://schemas.openxmlformats.org/officeDocument/2006/relationships/customXml" Target="../ink/ink61.xml"/><Relationship Id="rId5" Type="http://schemas.openxmlformats.org/officeDocument/2006/relationships/customXml" Target="../ink/ink1.xml"/><Relationship Id="rId15" Type="http://schemas.openxmlformats.org/officeDocument/2006/relationships/customXml" Target="../ink/ink10.xml"/><Relationship Id="rId23" Type="http://schemas.openxmlformats.org/officeDocument/2006/relationships/customXml" Target="../ink/ink18.xml"/><Relationship Id="rId28" Type="http://schemas.openxmlformats.org/officeDocument/2006/relationships/customXml" Target="../ink/ink23.xml"/><Relationship Id="rId36" Type="http://schemas.openxmlformats.org/officeDocument/2006/relationships/customXml" Target="../ink/ink31.xml"/><Relationship Id="rId49" Type="http://schemas.openxmlformats.org/officeDocument/2006/relationships/customXml" Target="../ink/ink44.xml"/><Relationship Id="rId57" Type="http://schemas.openxmlformats.org/officeDocument/2006/relationships/customXml" Target="../ink/ink52.xml"/><Relationship Id="rId61" Type="http://schemas.openxmlformats.org/officeDocument/2006/relationships/customXml" Target="../ink/ink56.xml"/><Relationship Id="rId10" Type="http://schemas.openxmlformats.org/officeDocument/2006/relationships/customXml" Target="../ink/ink5.xml"/><Relationship Id="rId19" Type="http://schemas.openxmlformats.org/officeDocument/2006/relationships/customXml" Target="../ink/ink14.xml"/><Relationship Id="rId31" Type="http://schemas.openxmlformats.org/officeDocument/2006/relationships/customXml" Target="../ink/ink26.xml"/><Relationship Id="rId44" Type="http://schemas.openxmlformats.org/officeDocument/2006/relationships/customXml" Target="../ink/ink39.xml"/><Relationship Id="rId52" Type="http://schemas.openxmlformats.org/officeDocument/2006/relationships/customXml" Target="../ink/ink47.xml"/><Relationship Id="rId60" Type="http://schemas.openxmlformats.org/officeDocument/2006/relationships/customXml" Target="../ink/ink55.xml"/><Relationship Id="rId65" Type="http://schemas.openxmlformats.org/officeDocument/2006/relationships/customXml" Target="../ink/ink60.xml"/><Relationship Id="rId73" Type="http://schemas.openxmlformats.org/officeDocument/2006/relationships/image" Target="../media/image14.svg"/><Relationship Id="rId4" Type="http://schemas.openxmlformats.org/officeDocument/2006/relationships/image" Target="../media/image11.png"/><Relationship Id="rId9" Type="http://schemas.openxmlformats.org/officeDocument/2006/relationships/customXml" Target="../ink/ink4.xml"/><Relationship Id="rId14" Type="http://schemas.openxmlformats.org/officeDocument/2006/relationships/customXml" Target="../ink/ink9.xml"/><Relationship Id="rId22" Type="http://schemas.openxmlformats.org/officeDocument/2006/relationships/customXml" Target="../ink/ink17.xml"/><Relationship Id="rId27" Type="http://schemas.openxmlformats.org/officeDocument/2006/relationships/customXml" Target="../ink/ink22.xml"/><Relationship Id="rId30" Type="http://schemas.openxmlformats.org/officeDocument/2006/relationships/customXml" Target="../ink/ink25.xml"/><Relationship Id="rId35" Type="http://schemas.openxmlformats.org/officeDocument/2006/relationships/customXml" Target="../ink/ink30.xml"/><Relationship Id="rId43" Type="http://schemas.openxmlformats.org/officeDocument/2006/relationships/customXml" Target="../ink/ink38.xml"/><Relationship Id="rId48" Type="http://schemas.openxmlformats.org/officeDocument/2006/relationships/customXml" Target="../ink/ink43.xml"/><Relationship Id="rId56" Type="http://schemas.openxmlformats.org/officeDocument/2006/relationships/customXml" Target="../ink/ink51.xml"/><Relationship Id="rId64" Type="http://schemas.openxmlformats.org/officeDocument/2006/relationships/customXml" Target="../ink/ink59.xml"/><Relationship Id="rId69" Type="http://schemas.openxmlformats.org/officeDocument/2006/relationships/customXml" Target="../ink/ink64.xml"/><Relationship Id="rId8" Type="http://schemas.openxmlformats.org/officeDocument/2006/relationships/customXml" Target="../ink/ink3.xml"/><Relationship Id="rId51" Type="http://schemas.openxmlformats.org/officeDocument/2006/relationships/customXml" Target="../ink/ink46.xml"/><Relationship Id="rId72" Type="http://schemas.openxmlformats.org/officeDocument/2006/relationships/image" Target="../media/image12.png"/><Relationship Id="rId3" Type="http://schemas.openxmlformats.org/officeDocument/2006/relationships/image" Target="../media/image10.png"/><Relationship Id="rId12" Type="http://schemas.openxmlformats.org/officeDocument/2006/relationships/customXml" Target="../ink/ink7.xml"/><Relationship Id="rId17" Type="http://schemas.openxmlformats.org/officeDocument/2006/relationships/customXml" Target="../ink/ink12.xml"/><Relationship Id="rId25" Type="http://schemas.openxmlformats.org/officeDocument/2006/relationships/customXml" Target="../ink/ink20.xml"/><Relationship Id="rId33" Type="http://schemas.openxmlformats.org/officeDocument/2006/relationships/customXml" Target="../ink/ink28.xml"/><Relationship Id="rId38" Type="http://schemas.openxmlformats.org/officeDocument/2006/relationships/customXml" Target="../ink/ink33.xml"/><Relationship Id="rId46" Type="http://schemas.openxmlformats.org/officeDocument/2006/relationships/customXml" Target="../ink/ink41.xml"/><Relationship Id="rId59" Type="http://schemas.openxmlformats.org/officeDocument/2006/relationships/customXml" Target="../ink/ink54.xml"/><Relationship Id="rId67" Type="http://schemas.openxmlformats.org/officeDocument/2006/relationships/customXml" Target="../ink/ink62.xml"/><Relationship Id="rId20" Type="http://schemas.openxmlformats.org/officeDocument/2006/relationships/customXml" Target="../ink/ink15.xml"/><Relationship Id="rId41" Type="http://schemas.openxmlformats.org/officeDocument/2006/relationships/customXml" Target="../ink/ink36.xml"/><Relationship Id="rId54" Type="http://schemas.openxmlformats.org/officeDocument/2006/relationships/customXml" Target="../ink/ink49.xml"/><Relationship Id="rId62" Type="http://schemas.openxmlformats.org/officeDocument/2006/relationships/customXml" Target="../ink/ink57.xml"/><Relationship Id="rId70" Type="http://schemas.openxmlformats.org/officeDocument/2006/relationships/customXml" Target="../ink/ink65.xml"/><Relationship Id="rId1" Type="http://schemas.openxmlformats.org/officeDocument/2006/relationships/slideLayout" Target="../slideLayouts/slideLayout7.xml"/><Relationship Id="rId6"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E09A9E-0743-A0D9-F425-BB7191B4AF10}"/>
              </a:ext>
            </a:extLst>
          </p:cNvPr>
          <p:cNvPicPr>
            <a:picLocks noChangeAspect="1"/>
          </p:cNvPicPr>
          <p:nvPr/>
        </p:nvPicPr>
        <p:blipFill rotWithShape="1">
          <a:blip r:embed="rId3">
            <a:extLst>
              <a:ext uri="{28A0092B-C50C-407E-A947-70E740481C1C}">
                <a14:useLocalDpi xmlns:a14="http://schemas.microsoft.com/office/drawing/2010/main" val="0"/>
              </a:ext>
            </a:extLst>
          </a:blip>
          <a:srcRect t="9574" b="15674"/>
          <a:stretch/>
        </p:blipFill>
        <p:spPr>
          <a:xfrm>
            <a:off x="-206735" y="-91440"/>
            <a:ext cx="18600869" cy="10424160"/>
          </a:xfrm>
          <a:prstGeom prst="rect">
            <a:avLst/>
          </a:prstGeom>
        </p:spPr>
      </p:pic>
      <p:grpSp>
        <p:nvGrpSpPr>
          <p:cNvPr id="3" name="Group 3"/>
          <p:cNvGrpSpPr/>
          <p:nvPr/>
        </p:nvGrpSpPr>
        <p:grpSpPr>
          <a:xfrm>
            <a:off x="-206735" y="-12915900"/>
            <a:ext cx="18794048" cy="23425911"/>
            <a:chOff x="-24383" y="-76200"/>
            <a:chExt cx="4949873" cy="6169788"/>
          </a:xfrm>
        </p:grpSpPr>
        <p:sp>
          <p:nvSpPr>
            <p:cNvPr id="4" name="Freeform 4"/>
            <p:cNvSpPr/>
            <p:nvPr/>
          </p:nvSpPr>
          <p:spPr>
            <a:xfrm>
              <a:off x="-24383" y="3272666"/>
              <a:ext cx="4925490" cy="2820922"/>
            </a:xfrm>
            <a:custGeom>
              <a:avLst/>
              <a:gdLst/>
              <a:ahLst/>
              <a:cxnLst/>
              <a:rect l="l" t="t" r="r" b="b"/>
              <a:pathLst>
                <a:path w="4925490" h="2820922">
                  <a:moveTo>
                    <a:pt x="0" y="0"/>
                  </a:moveTo>
                  <a:lnTo>
                    <a:pt x="4925490" y="0"/>
                  </a:lnTo>
                  <a:lnTo>
                    <a:pt x="4925490" y="2820922"/>
                  </a:lnTo>
                  <a:lnTo>
                    <a:pt x="0" y="2820922"/>
                  </a:lnTo>
                  <a:close/>
                </a:path>
              </a:pathLst>
            </a:custGeom>
            <a:solidFill>
              <a:srgbClr val="000000">
                <a:alpha val="19000"/>
              </a:srgbClr>
            </a:solidFill>
          </p:spPr>
        </p:sp>
        <p:sp>
          <p:nvSpPr>
            <p:cNvPr id="5" name="TextBox 5"/>
            <p:cNvSpPr txBox="1"/>
            <p:nvPr/>
          </p:nvSpPr>
          <p:spPr>
            <a:xfrm>
              <a:off x="0" y="-76200"/>
              <a:ext cx="4925490" cy="289712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565671" y="207427"/>
            <a:ext cx="1203114" cy="1203114"/>
          </a:xfrm>
          <a:custGeom>
            <a:avLst/>
            <a:gdLst/>
            <a:ahLst/>
            <a:cxnLst/>
            <a:rect l="l" t="t" r="r" b="b"/>
            <a:pathLst>
              <a:path w="3694170" h="3694170">
                <a:moveTo>
                  <a:pt x="0" y="0"/>
                </a:moveTo>
                <a:lnTo>
                  <a:pt x="3694170" y="0"/>
                </a:lnTo>
                <a:lnTo>
                  <a:pt x="3694170" y="3694170"/>
                </a:lnTo>
                <a:lnTo>
                  <a:pt x="0" y="3694170"/>
                </a:lnTo>
                <a:lnTo>
                  <a:pt x="0" y="0"/>
                </a:lnTo>
                <a:close/>
              </a:path>
            </a:pathLst>
          </a:custGeom>
          <a:blipFill>
            <a:blip r:embed="rId4"/>
            <a:stretch>
              <a:fillRect/>
            </a:stretch>
          </a:blipFill>
        </p:spPr>
      </p:sp>
      <p:sp>
        <p:nvSpPr>
          <p:cNvPr id="7" name="Freeform 7"/>
          <p:cNvSpPr/>
          <p:nvPr/>
        </p:nvSpPr>
        <p:spPr>
          <a:xfrm>
            <a:off x="15163800" y="152058"/>
            <a:ext cx="1213528" cy="1313852"/>
          </a:xfrm>
          <a:custGeom>
            <a:avLst/>
            <a:gdLst/>
            <a:ahLst/>
            <a:cxnLst/>
            <a:rect l="l" t="t" r="r" b="b"/>
            <a:pathLst>
              <a:path w="3726145" h="4034192">
                <a:moveTo>
                  <a:pt x="0" y="0"/>
                </a:moveTo>
                <a:lnTo>
                  <a:pt x="3726145" y="0"/>
                </a:lnTo>
                <a:lnTo>
                  <a:pt x="3726145" y="4034192"/>
                </a:lnTo>
                <a:lnTo>
                  <a:pt x="0" y="4034192"/>
                </a:lnTo>
                <a:lnTo>
                  <a:pt x="0" y="0"/>
                </a:lnTo>
                <a:close/>
              </a:path>
            </a:pathLst>
          </a:custGeom>
          <a:blipFill>
            <a:blip r:embed="rId5"/>
            <a:stretch>
              <a:fillRect l="-5507" r="-4130"/>
            </a:stretch>
          </a:blipFill>
        </p:spPr>
      </p:sp>
      <p:pic>
        <p:nvPicPr>
          <p:cNvPr id="12" name="Picture 11">
            <a:extLst>
              <a:ext uri="{FF2B5EF4-FFF2-40B4-BE49-F238E27FC236}">
                <a16:creationId xmlns:a16="http://schemas.microsoft.com/office/drawing/2014/main" id="{00BA081E-23EC-5237-8DA6-2103604472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292" y="4191883"/>
            <a:ext cx="12874813" cy="190323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l="-5164" r="-4258"/>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A6B705A-57AA-064D-45F6-1EA8ED19A4F8}"/>
              </a:ext>
            </a:extLst>
          </p:cNvPr>
          <p:cNvPicPr>
            <a:picLocks noChangeAspect="1"/>
          </p:cNvPicPr>
          <p:nvPr/>
        </p:nvPicPr>
        <p:blipFill rotWithShape="1">
          <a:blip r:embed="rId4">
            <a:extLst>
              <a:ext uri="{28A0092B-C50C-407E-A947-70E740481C1C}">
                <a14:useLocalDpi xmlns:a14="http://schemas.microsoft.com/office/drawing/2010/main" val="0"/>
              </a:ext>
            </a:extLst>
          </a:blip>
          <a:srcRect b="-58"/>
          <a:stretch/>
        </p:blipFill>
        <p:spPr>
          <a:xfrm>
            <a:off x="-121627" y="-30054"/>
            <a:ext cx="18473515" cy="10424160"/>
          </a:xfrm>
          <a:prstGeom prst="rect">
            <a:avLst/>
          </a:prstGeom>
        </p:spPr>
      </p:pic>
      <p:grpSp>
        <p:nvGrpSpPr>
          <p:cNvPr id="3" name="Group 3"/>
          <p:cNvGrpSpPr/>
          <p:nvPr/>
        </p:nvGrpSpPr>
        <p:grpSpPr>
          <a:xfrm>
            <a:off x="16459200" y="10743967"/>
            <a:ext cx="3173449" cy="1363858"/>
            <a:chOff x="0" y="0"/>
            <a:chExt cx="4903018" cy="2769715"/>
          </a:xfrm>
        </p:grpSpPr>
        <p:sp>
          <p:nvSpPr>
            <p:cNvPr id="4" name="Freeform 4"/>
            <p:cNvSpPr/>
            <p:nvPr/>
          </p:nvSpPr>
          <p:spPr>
            <a:xfrm>
              <a:off x="0" y="0"/>
              <a:ext cx="4903019" cy="2769715"/>
            </a:xfrm>
            <a:custGeom>
              <a:avLst/>
              <a:gdLst/>
              <a:ahLst/>
              <a:cxnLst/>
              <a:rect l="l" t="t" r="r" b="b"/>
              <a:pathLst>
                <a:path w="4903019" h="2769715">
                  <a:moveTo>
                    <a:pt x="0" y="0"/>
                  </a:moveTo>
                  <a:lnTo>
                    <a:pt x="4903019" y="0"/>
                  </a:lnTo>
                  <a:lnTo>
                    <a:pt x="4903019" y="2769715"/>
                  </a:lnTo>
                  <a:lnTo>
                    <a:pt x="0" y="2769715"/>
                  </a:lnTo>
                  <a:close/>
                </a:path>
              </a:pathLst>
            </a:custGeom>
            <a:solidFill>
              <a:srgbClr val="000000">
                <a:alpha val="56863"/>
              </a:srgbClr>
            </a:solidFill>
          </p:spPr>
        </p:sp>
        <p:sp>
          <p:nvSpPr>
            <p:cNvPr id="5" name="TextBox 5"/>
            <p:cNvSpPr txBox="1"/>
            <p:nvPr/>
          </p:nvSpPr>
          <p:spPr>
            <a:xfrm>
              <a:off x="0" y="-76200"/>
              <a:ext cx="4903018" cy="2845915"/>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6411345" y="8420100"/>
            <a:ext cx="5736808" cy="979307"/>
          </a:xfrm>
          <a:prstGeom prst="rect">
            <a:avLst/>
          </a:prstGeom>
        </p:spPr>
        <p:txBody>
          <a:bodyPr wrap="square" lIns="0" tIns="0" rIns="0" bIns="0" rtlCol="0" anchor="t">
            <a:spAutoFit/>
          </a:bodyPr>
          <a:lstStyle/>
          <a:p>
            <a:pPr algn="ctr">
              <a:lnSpc>
                <a:spcPts val="3663"/>
              </a:lnSpc>
            </a:pPr>
            <a:r>
              <a:rPr lang="en-US" sz="4400" b="1" dirty="0">
                <a:solidFill>
                  <a:srgbClr val="FFFFFF"/>
                </a:solidFill>
                <a:latin typeface="Calibri (MS) Bold"/>
                <a:ea typeface="Calibri (MS) Bold"/>
                <a:cs typeface="Calibri (MS) Bold"/>
                <a:sym typeface="Calibri (MS) Bold"/>
              </a:rPr>
              <a:t>Ballistic Missile</a:t>
            </a:r>
          </a:p>
          <a:p>
            <a:pPr algn="ctr">
              <a:lnSpc>
                <a:spcPts val="3663"/>
              </a:lnSpc>
            </a:pPr>
            <a:r>
              <a:rPr lang="en-US" sz="4400" b="1" dirty="0">
                <a:solidFill>
                  <a:srgbClr val="FFFFFF"/>
                </a:solidFill>
                <a:latin typeface="Calibri (MS) Bold"/>
                <a:ea typeface="Calibri (MS) Bold"/>
                <a:cs typeface="Calibri (MS) Bold"/>
                <a:sym typeface="Calibri (MS) Bold"/>
              </a:rPr>
              <a:t>Defense</a:t>
            </a:r>
          </a:p>
        </p:txBody>
      </p:sp>
      <p:sp>
        <p:nvSpPr>
          <p:cNvPr id="8" name="TextBox 8"/>
          <p:cNvSpPr txBox="1"/>
          <p:nvPr/>
        </p:nvSpPr>
        <p:spPr>
          <a:xfrm>
            <a:off x="344333" y="8420100"/>
            <a:ext cx="5736808" cy="979307"/>
          </a:xfrm>
          <a:prstGeom prst="rect">
            <a:avLst/>
          </a:prstGeom>
        </p:spPr>
        <p:txBody>
          <a:bodyPr wrap="square" lIns="0" tIns="0" rIns="0" bIns="0" rtlCol="0" anchor="t">
            <a:spAutoFit/>
          </a:bodyPr>
          <a:lstStyle/>
          <a:p>
            <a:pPr algn="ctr">
              <a:lnSpc>
                <a:spcPts val="3663"/>
              </a:lnSpc>
            </a:pPr>
            <a:r>
              <a:rPr lang="en-US" sz="3300" b="1" dirty="0">
                <a:solidFill>
                  <a:srgbClr val="FFFFFF"/>
                </a:solidFill>
                <a:latin typeface="Calibri (MS) Bold"/>
                <a:ea typeface="Calibri (MS) Bold"/>
                <a:cs typeface="Calibri (MS) Bold"/>
                <a:sym typeface="Calibri (MS) Bold"/>
              </a:rPr>
              <a:t> </a:t>
            </a:r>
            <a:r>
              <a:rPr lang="en-US" sz="4400" b="1" dirty="0">
                <a:solidFill>
                  <a:srgbClr val="FFFFFF"/>
                </a:solidFill>
                <a:latin typeface="Calibri (MS) Bold"/>
                <a:ea typeface="Calibri (MS) Bold"/>
                <a:cs typeface="Calibri (MS) Bold"/>
                <a:sym typeface="Calibri (MS) Bold"/>
              </a:rPr>
              <a:t>Nuclear</a:t>
            </a:r>
          </a:p>
          <a:p>
            <a:pPr algn="ctr">
              <a:lnSpc>
                <a:spcPts val="3663"/>
              </a:lnSpc>
            </a:pPr>
            <a:r>
              <a:rPr lang="en-US" sz="4400" b="1" dirty="0">
                <a:solidFill>
                  <a:srgbClr val="FFFFFF"/>
                </a:solidFill>
                <a:latin typeface="Calibri (MS) Bold"/>
                <a:ea typeface="Calibri (MS) Bold"/>
                <a:cs typeface="Calibri (MS) Bold"/>
                <a:sym typeface="Calibri (MS) Bold"/>
              </a:rPr>
              <a:t>Deterrence</a:t>
            </a:r>
          </a:p>
        </p:txBody>
      </p:sp>
      <p:sp>
        <p:nvSpPr>
          <p:cNvPr id="9" name="TextBox 9"/>
          <p:cNvSpPr txBox="1"/>
          <p:nvPr/>
        </p:nvSpPr>
        <p:spPr>
          <a:xfrm>
            <a:off x="12636905" y="2775130"/>
            <a:ext cx="5272000" cy="979307"/>
          </a:xfrm>
          <a:prstGeom prst="rect">
            <a:avLst/>
          </a:prstGeom>
        </p:spPr>
        <p:txBody>
          <a:bodyPr wrap="square" lIns="0" tIns="0" rIns="0" bIns="0" rtlCol="0" anchor="t">
            <a:spAutoFit/>
          </a:bodyPr>
          <a:lstStyle/>
          <a:p>
            <a:pPr algn="ctr">
              <a:lnSpc>
                <a:spcPts val="3663"/>
              </a:lnSpc>
            </a:pPr>
            <a:r>
              <a:rPr lang="en-US" sz="4400" b="1" dirty="0">
                <a:solidFill>
                  <a:srgbClr val="FFFFFF"/>
                </a:solidFill>
                <a:latin typeface="Calibri (MS) Bold"/>
                <a:ea typeface="Calibri (MS) Bold"/>
                <a:cs typeface="Calibri (MS) Bold"/>
                <a:sym typeface="Calibri (MS) Bold"/>
              </a:rPr>
              <a:t>Cyber</a:t>
            </a:r>
          </a:p>
          <a:p>
            <a:pPr algn="ctr">
              <a:lnSpc>
                <a:spcPts val="3663"/>
              </a:lnSpc>
            </a:pPr>
            <a:r>
              <a:rPr lang="en-US" sz="4400" b="1" dirty="0">
                <a:solidFill>
                  <a:srgbClr val="FFFFFF"/>
                </a:solidFill>
                <a:latin typeface="Calibri (MS) Bold"/>
                <a:ea typeface="Calibri (MS) Bold"/>
                <a:cs typeface="Calibri (MS) Bold"/>
                <a:sym typeface="Calibri (MS) Bold"/>
              </a:rPr>
              <a:t>Operations</a:t>
            </a:r>
          </a:p>
        </p:txBody>
      </p:sp>
      <p:sp>
        <p:nvSpPr>
          <p:cNvPr id="10" name="TextBox 10"/>
          <p:cNvSpPr txBox="1"/>
          <p:nvPr/>
        </p:nvSpPr>
        <p:spPr>
          <a:xfrm>
            <a:off x="321369" y="2761863"/>
            <a:ext cx="5272000" cy="965777"/>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Space</a:t>
            </a:r>
          </a:p>
          <a:p>
            <a:pPr algn="ctr">
              <a:lnSpc>
                <a:spcPts val="3663"/>
              </a:lnSpc>
            </a:pPr>
            <a:r>
              <a:rPr lang="en-US" sz="4000" b="1" dirty="0">
                <a:solidFill>
                  <a:srgbClr val="FFFFFF"/>
                </a:solidFill>
                <a:latin typeface="Calibri (MS) Bold"/>
                <a:ea typeface="Calibri (MS) Bold"/>
                <a:cs typeface="Calibri (MS) Bold"/>
                <a:sym typeface="Calibri (MS) Bold"/>
              </a:rPr>
              <a:t>Operations</a:t>
            </a:r>
          </a:p>
        </p:txBody>
      </p:sp>
      <p:sp>
        <p:nvSpPr>
          <p:cNvPr id="11" name="TextBox 11"/>
          <p:cNvSpPr txBox="1"/>
          <p:nvPr/>
        </p:nvSpPr>
        <p:spPr>
          <a:xfrm>
            <a:off x="5914737" y="2761864"/>
            <a:ext cx="6400800" cy="979307"/>
          </a:xfrm>
          <a:prstGeom prst="rect">
            <a:avLst/>
          </a:prstGeom>
        </p:spPr>
        <p:txBody>
          <a:bodyPr wrap="square" lIns="0" tIns="0" rIns="0" bIns="0" rtlCol="0" anchor="t">
            <a:spAutoFit/>
          </a:bodyPr>
          <a:lstStyle/>
          <a:p>
            <a:pPr algn="ctr">
              <a:lnSpc>
                <a:spcPts val="3663"/>
              </a:lnSpc>
            </a:pPr>
            <a:r>
              <a:rPr lang="en-US" sz="4400" b="1" dirty="0">
                <a:solidFill>
                  <a:srgbClr val="FFFFFF"/>
                </a:solidFill>
                <a:latin typeface="Calibri (MS) Bold"/>
                <a:ea typeface="Calibri (MS) Bold"/>
                <a:cs typeface="Calibri (MS) Bold"/>
                <a:sym typeface="Calibri (MS) Bold"/>
              </a:rPr>
              <a:t>Information</a:t>
            </a:r>
          </a:p>
          <a:p>
            <a:pPr algn="ctr">
              <a:lnSpc>
                <a:spcPts val="3663"/>
              </a:lnSpc>
            </a:pPr>
            <a:r>
              <a:rPr lang="en-US" sz="4400" b="1" dirty="0">
                <a:solidFill>
                  <a:srgbClr val="FFFFFF"/>
                </a:solidFill>
                <a:latin typeface="Calibri (MS) Bold"/>
                <a:ea typeface="Calibri (MS) Bold"/>
                <a:cs typeface="Calibri (MS) Bold"/>
                <a:sym typeface="Calibri (MS) Bold"/>
              </a:rPr>
              <a:t>Warfare</a:t>
            </a:r>
          </a:p>
        </p:txBody>
      </p:sp>
      <p:sp>
        <p:nvSpPr>
          <p:cNvPr id="12" name="TextBox 12"/>
          <p:cNvSpPr txBox="1"/>
          <p:nvPr/>
        </p:nvSpPr>
        <p:spPr>
          <a:xfrm>
            <a:off x="12551675" y="8420100"/>
            <a:ext cx="5532446" cy="979307"/>
          </a:xfrm>
          <a:prstGeom prst="rect">
            <a:avLst/>
          </a:prstGeom>
        </p:spPr>
        <p:txBody>
          <a:bodyPr wrap="square" lIns="0" tIns="0" rIns="0" bIns="0" rtlCol="0" anchor="t">
            <a:spAutoFit/>
          </a:bodyPr>
          <a:lstStyle/>
          <a:p>
            <a:pPr algn="ctr">
              <a:lnSpc>
                <a:spcPts val="3663"/>
              </a:lnSpc>
            </a:pPr>
            <a:r>
              <a:rPr lang="en-US" sz="4400" b="1" dirty="0">
                <a:solidFill>
                  <a:srgbClr val="FFFFFF"/>
                </a:solidFill>
                <a:latin typeface="Calibri (MS) Bold"/>
                <a:ea typeface="Calibri (MS) Bold"/>
                <a:cs typeface="Calibri (MS) Bold"/>
                <a:sym typeface="Calibri (MS) Bold"/>
              </a:rPr>
              <a:t>Expeditionary</a:t>
            </a:r>
          </a:p>
          <a:p>
            <a:pPr algn="ctr">
              <a:lnSpc>
                <a:spcPts val="3663"/>
              </a:lnSpc>
            </a:pPr>
            <a:r>
              <a:rPr lang="en-US" sz="4400" b="1" dirty="0">
                <a:solidFill>
                  <a:srgbClr val="FFFFFF"/>
                </a:solidFill>
                <a:latin typeface="Calibri (MS) Bold"/>
                <a:ea typeface="Calibri (MS) Bold"/>
                <a:cs typeface="Calibri (MS) Bold"/>
                <a:sym typeface="Calibri (MS) Bold"/>
              </a:rPr>
              <a:t>Warfare</a:t>
            </a:r>
          </a:p>
        </p:txBody>
      </p:sp>
      <p:sp>
        <p:nvSpPr>
          <p:cNvPr id="45" name="TextBox 44">
            <a:extLst>
              <a:ext uri="{FF2B5EF4-FFF2-40B4-BE49-F238E27FC236}">
                <a16:creationId xmlns:a16="http://schemas.microsoft.com/office/drawing/2014/main" id="{FF993ED2-AE48-FAE0-5C12-BE0AB26EA033}"/>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46" name="TextBox 45">
            <a:extLst>
              <a:ext uri="{FF2B5EF4-FFF2-40B4-BE49-F238E27FC236}">
                <a16:creationId xmlns:a16="http://schemas.microsoft.com/office/drawing/2014/main" id="{00323E80-E8F2-7B9C-5139-ED82DAA4D3D8}"/>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ea typeface="Calibri (MS) Bold"/>
                <a:cs typeface="Calibri (MS) Bold"/>
                <a:sym typeface="Calibri (MS) Bold"/>
              </a:rPr>
              <a:t>STRATEGIC &amp; GLOBAL DEFENSE</a:t>
            </a:r>
            <a:endParaRPr lang="en-US" sz="6000" dirty="0"/>
          </a:p>
        </p:txBody>
      </p:sp>
      <p:cxnSp>
        <p:nvCxnSpPr>
          <p:cNvPr id="47" name="Straight Connector 46">
            <a:extLst>
              <a:ext uri="{FF2B5EF4-FFF2-40B4-BE49-F238E27FC236}">
                <a16:creationId xmlns:a16="http://schemas.microsoft.com/office/drawing/2014/main" id="{7E2A5C90-C212-1337-E3EF-3F3042CFF3B7}"/>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9562B2-6C43-D957-6285-FC0C61BB893A}"/>
              </a:ext>
            </a:extLst>
          </p:cNvPr>
          <p:cNvPicPr>
            <a:picLocks noChangeAspect="1"/>
          </p:cNvPicPr>
          <p:nvPr/>
        </p:nvPicPr>
        <p:blipFill rotWithShape="1">
          <a:blip r:embed="rId3">
            <a:extLst>
              <a:ext uri="{28A0092B-C50C-407E-A947-70E740481C1C}">
                <a14:useLocalDpi xmlns:a14="http://schemas.microsoft.com/office/drawing/2010/main" val="0"/>
              </a:ext>
            </a:extLst>
          </a:blip>
          <a:srcRect l="1928" t="16956" r="242" b="312"/>
          <a:stretch/>
        </p:blipFill>
        <p:spPr>
          <a:xfrm>
            <a:off x="-91440" y="-91440"/>
            <a:ext cx="18562320" cy="10515600"/>
          </a:xfrm>
          <a:prstGeom prst="rect">
            <a:avLst/>
          </a:prstGeom>
        </p:spPr>
      </p:pic>
      <p:sp>
        <p:nvSpPr>
          <p:cNvPr id="7" name="TextBox 7"/>
          <p:cNvSpPr txBox="1"/>
          <p:nvPr/>
        </p:nvSpPr>
        <p:spPr>
          <a:xfrm>
            <a:off x="1431219" y="6679164"/>
            <a:ext cx="4681944" cy="491288"/>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Logistics &amp; Sealift</a:t>
            </a:r>
          </a:p>
        </p:txBody>
      </p:sp>
      <p:sp>
        <p:nvSpPr>
          <p:cNvPr id="8" name="TextBox 8"/>
          <p:cNvSpPr txBox="1"/>
          <p:nvPr/>
        </p:nvSpPr>
        <p:spPr>
          <a:xfrm>
            <a:off x="12268198" y="6679164"/>
            <a:ext cx="4375977" cy="491288"/>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 Medical Support</a:t>
            </a:r>
          </a:p>
        </p:txBody>
      </p:sp>
      <p:sp>
        <p:nvSpPr>
          <p:cNvPr id="9" name="TextBox 9"/>
          <p:cNvSpPr txBox="1"/>
          <p:nvPr/>
        </p:nvSpPr>
        <p:spPr>
          <a:xfrm>
            <a:off x="12268199" y="8345555"/>
            <a:ext cx="4375977" cy="491288"/>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Shore Infrastructure</a:t>
            </a:r>
          </a:p>
        </p:txBody>
      </p:sp>
      <p:sp>
        <p:nvSpPr>
          <p:cNvPr id="10" name="TextBox 10"/>
          <p:cNvSpPr txBox="1"/>
          <p:nvPr/>
        </p:nvSpPr>
        <p:spPr>
          <a:xfrm>
            <a:off x="1067382" y="8353175"/>
            <a:ext cx="5409617"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Training &amp; Simulation</a:t>
            </a:r>
          </a:p>
        </p:txBody>
      </p:sp>
      <p:sp>
        <p:nvSpPr>
          <p:cNvPr id="22" name="TextBox 21">
            <a:extLst>
              <a:ext uri="{FF2B5EF4-FFF2-40B4-BE49-F238E27FC236}">
                <a16:creationId xmlns:a16="http://schemas.microsoft.com/office/drawing/2014/main" id="{2CE99263-F5FD-2E82-58A0-B1F966E9CC92}"/>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23" name="TextBox 22">
            <a:extLst>
              <a:ext uri="{FF2B5EF4-FFF2-40B4-BE49-F238E27FC236}">
                <a16:creationId xmlns:a16="http://schemas.microsoft.com/office/drawing/2014/main" id="{82B83CBB-7E87-3A72-A846-300056CD24E7}"/>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ea typeface="Calibri (MS) Bold"/>
                <a:cs typeface="Calibri (MS) Bold"/>
                <a:sym typeface="Calibri (MS) Bold"/>
              </a:rPr>
              <a:t>SUPPORT &amp; SUSTAINMENT</a:t>
            </a:r>
            <a:endParaRPr lang="en-US" sz="6000" dirty="0"/>
          </a:p>
        </p:txBody>
      </p:sp>
      <p:cxnSp>
        <p:nvCxnSpPr>
          <p:cNvPr id="24" name="Straight Connector 23">
            <a:extLst>
              <a:ext uri="{FF2B5EF4-FFF2-40B4-BE49-F238E27FC236}">
                <a16:creationId xmlns:a16="http://schemas.microsoft.com/office/drawing/2014/main" id="{511085C2-0FB0-1AAD-5935-A9CE3B12B857}"/>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D9E1C1-4F0C-7B64-CC9C-E4030E6FF962}"/>
              </a:ext>
            </a:extLst>
          </p:cNvPr>
          <p:cNvPicPr>
            <a:picLocks noChangeAspect="1"/>
          </p:cNvPicPr>
          <p:nvPr/>
        </p:nvPicPr>
        <p:blipFill rotWithShape="1">
          <a:blip r:embed="rId3">
            <a:extLst>
              <a:ext uri="{28A0092B-C50C-407E-A947-70E740481C1C}">
                <a14:useLocalDpi xmlns:a14="http://schemas.microsoft.com/office/drawing/2010/main" val="0"/>
              </a:ext>
            </a:extLst>
          </a:blip>
          <a:srcRect t="7468" b="8143"/>
          <a:stretch/>
        </p:blipFill>
        <p:spPr>
          <a:xfrm>
            <a:off x="-76199" y="-91440"/>
            <a:ext cx="18495160" cy="10424160"/>
          </a:xfrm>
          <a:prstGeom prst="rect">
            <a:avLst/>
          </a:prstGeom>
        </p:spPr>
      </p:pic>
      <p:sp>
        <p:nvSpPr>
          <p:cNvPr id="7" name="TextBox 7"/>
          <p:cNvSpPr txBox="1"/>
          <p:nvPr/>
        </p:nvSpPr>
        <p:spPr>
          <a:xfrm>
            <a:off x="1751797" y="7368929"/>
            <a:ext cx="6308391"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 Command &amp; Control (C2)</a:t>
            </a:r>
          </a:p>
        </p:txBody>
      </p:sp>
      <p:sp>
        <p:nvSpPr>
          <p:cNvPr id="8" name="TextBox 8"/>
          <p:cNvSpPr txBox="1"/>
          <p:nvPr/>
        </p:nvSpPr>
        <p:spPr>
          <a:xfrm>
            <a:off x="1751798" y="8963775"/>
            <a:ext cx="6308390" cy="965777"/>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Public Affairs &amp; Strategic Communication</a:t>
            </a:r>
          </a:p>
        </p:txBody>
      </p:sp>
      <p:sp>
        <p:nvSpPr>
          <p:cNvPr id="9" name="TextBox 9"/>
          <p:cNvSpPr txBox="1"/>
          <p:nvPr/>
        </p:nvSpPr>
        <p:spPr>
          <a:xfrm>
            <a:off x="9943742" y="7368929"/>
            <a:ext cx="6591664" cy="965777"/>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Legal &amp; Governance</a:t>
            </a:r>
          </a:p>
          <a:p>
            <a:pPr algn="ctr">
              <a:lnSpc>
                <a:spcPts val="3663"/>
              </a:lnSpc>
            </a:pPr>
            <a:r>
              <a:rPr lang="en-US" sz="4000" b="1" dirty="0">
                <a:solidFill>
                  <a:srgbClr val="FFFFFF"/>
                </a:solidFill>
                <a:latin typeface="Calibri (MS) Bold"/>
                <a:ea typeface="Calibri (MS) Bold"/>
                <a:cs typeface="Calibri (MS) Bold"/>
                <a:sym typeface="Calibri (MS) Bold"/>
              </a:rPr>
              <a:t>(JAG, NCIS)</a:t>
            </a:r>
          </a:p>
        </p:txBody>
      </p:sp>
      <p:sp>
        <p:nvSpPr>
          <p:cNvPr id="10" name="TextBox 10"/>
          <p:cNvSpPr txBox="1"/>
          <p:nvPr/>
        </p:nvSpPr>
        <p:spPr>
          <a:xfrm>
            <a:off x="10401591" y="8965377"/>
            <a:ext cx="5675967" cy="965777"/>
          </a:xfrm>
          <a:prstGeom prst="rect">
            <a:avLst/>
          </a:prstGeom>
        </p:spPr>
        <p:txBody>
          <a:bodyPr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Intelligence, Surveillance, &amp; Reconnaissance (ISR)</a:t>
            </a:r>
          </a:p>
        </p:txBody>
      </p:sp>
      <p:sp>
        <p:nvSpPr>
          <p:cNvPr id="18" name="TextBox 17">
            <a:extLst>
              <a:ext uri="{FF2B5EF4-FFF2-40B4-BE49-F238E27FC236}">
                <a16:creationId xmlns:a16="http://schemas.microsoft.com/office/drawing/2014/main" id="{41C965FB-459B-7131-32E3-69E8E3680C71}"/>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19" name="TextBox 18">
            <a:extLst>
              <a:ext uri="{FF2B5EF4-FFF2-40B4-BE49-F238E27FC236}">
                <a16:creationId xmlns:a16="http://schemas.microsoft.com/office/drawing/2014/main" id="{79B0D24B-E3F7-8FA4-6A24-FFBA4566AD5B}"/>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ea typeface="Calibri (MS) Bold"/>
                <a:cs typeface="Calibri (MS) Bold"/>
                <a:sym typeface="Calibri (MS) Bold"/>
              </a:rPr>
              <a:t>INTELLIGENCE &amp; COMMAND</a:t>
            </a:r>
            <a:endParaRPr lang="en-US" sz="2400" dirty="0"/>
          </a:p>
        </p:txBody>
      </p:sp>
      <p:cxnSp>
        <p:nvCxnSpPr>
          <p:cNvPr id="20" name="Straight Connector 19">
            <a:extLst>
              <a:ext uri="{FF2B5EF4-FFF2-40B4-BE49-F238E27FC236}">
                <a16:creationId xmlns:a16="http://schemas.microsoft.com/office/drawing/2014/main" id="{5CD952A1-1801-D61E-5DF6-55AD0713BA9C}"/>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6C4160-A75A-9FFF-88E1-09B657EF7B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 b="15988"/>
          <a:stretch/>
        </p:blipFill>
        <p:spPr>
          <a:xfrm>
            <a:off x="-152400" y="-45720"/>
            <a:ext cx="18592800" cy="10424160"/>
          </a:xfrm>
          <a:prstGeom prst="rect">
            <a:avLst/>
          </a:prstGeom>
        </p:spPr>
      </p:pic>
      <p:grpSp>
        <p:nvGrpSpPr>
          <p:cNvPr id="3" name="Group 3"/>
          <p:cNvGrpSpPr/>
          <p:nvPr/>
        </p:nvGrpSpPr>
        <p:grpSpPr>
          <a:xfrm>
            <a:off x="-152400" y="6809591"/>
            <a:ext cx="18800702" cy="4495800"/>
            <a:chOff x="0" y="0"/>
            <a:chExt cx="4951625" cy="2790430"/>
          </a:xfrm>
        </p:grpSpPr>
        <p:sp>
          <p:nvSpPr>
            <p:cNvPr id="4" name="Freeform 4"/>
            <p:cNvSpPr/>
            <p:nvPr/>
          </p:nvSpPr>
          <p:spPr>
            <a:xfrm>
              <a:off x="0" y="0"/>
              <a:ext cx="4951625" cy="2790430"/>
            </a:xfrm>
            <a:custGeom>
              <a:avLst/>
              <a:gdLst/>
              <a:ahLst/>
              <a:cxnLst/>
              <a:rect l="l" t="t" r="r" b="b"/>
              <a:pathLst>
                <a:path w="4951625" h="2790430">
                  <a:moveTo>
                    <a:pt x="0" y="0"/>
                  </a:moveTo>
                  <a:lnTo>
                    <a:pt x="4951625" y="0"/>
                  </a:lnTo>
                  <a:lnTo>
                    <a:pt x="4951625" y="2790430"/>
                  </a:lnTo>
                  <a:lnTo>
                    <a:pt x="0" y="2790430"/>
                  </a:lnTo>
                  <a:close/>
                </a:path>
              </a:pathLst>
            </a:custGeom>
            <a:solidFill>
              <a:srgbClr val="000000">
                <a:alpha val="56863"/>
              </a:srgbClr>
            </a:solidFill>
            <a:effectLst>
              <a:softEdge rad="911678"/>
            </a:effectLst>
          </p:spPr>
        </p:sp>
        <p:sp>
          <p:nvSpPr>
            <p:cNvPr id="5" name="TextBox 5"/>
            <p:cNvSpPr txBox="1"/>
            <p:nvPr/>
          </p:nvSpPr>
          <p:spPr>
            <a:xfrm>
              <a:off x="0" y="-76200"/>
              <a:ext cx="4951625" cy="2866630"/>
            </a:xfrm>
            <a:prstGeom prst="rect">
              <a:avLst/>
            </a:prstGeom>
          </p:spPr>
          <p:txBody>
            <a:bodyPr lIns="50800" tIns="50800" rIns="50800" bIns="50800" rtlCol="0" anchor="ctr"/>
            <a:lstStyle/>
            <a:p>
              <a:pPr algn="ctr">
                <a:lnSpc>
                  <a:spcPts val="2659"/>
                </a:lnSpc>
                <a:spcBef>
                  <a:spcPct val="0"/>
                </a:spcBef>
              </a:pPr>
              <a:endParaRPr>
                <a:noFill/>
              </a:endParaRPr>
            </a:p>
          </p:txBody>
        </p:sp>
      </p:grpSp>
      <p:sp>
        <p:nvSpPr>
          <p:cNvPr id="7" name="TextBox 7"/>
          <p:cNvSpPr txBox="1"/>
          <p:nvPr/>
        </p:nvSpPr>
        <p:spPr>
          <a:xfrm>
            <a:off x="1371600" y="7888847"/>
            <a:ext cx="6395286"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 Research &amp; Development</a:t>
            </a:r>
          </a:p>
        </p:txBody>
      </p:sp>
      <p:sp>
        <p:nvSpPr>
          <p:cNvPr id="8" name="TextBox 8"/>
          <p:cNvSpPr txBox="1"/>
          <p:nvPr/>
        </p:nvSpPr>
        <p:spPr>
          <a:xfrm>
            <a:off x="1371600" y="9057491"/>
            <a:ext cx="6395286"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Environmental Stewardship</a:t>
            </a:r>
          </a:p>
        </p:txBody>
      </p:sp>
      <p:sp>
        <p:nvSpPr>
          <p:cNvPr id="9" name="TextBox 9"/>
          <p:cNvSpPr txBox="1"/>
          <p:nvPr/>
        </p:nvSpPr>
        <p:spPr>
          <a:xfrm>
            <a:off x="9677400" y="7884896"/>
            <a:ext cx="7803136"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Foreign Military Engagement</a:t>
            </a:r>
          </a:p>
        </p:txBody>
      </p:sp>
      <p:sp>
        <p:nvSpPr>
          <p:cNvPr id="10" name="TextBox 10"/>
          <p:cNvSpPr txBox="1"/>
          <p:nvPr/>
        </p:nvSpPr>
        <p:spPr>
          <a:xfrm>
            <a:off x="9677400" y="9057491"/>
            <a:ext cx="7803136"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Humanitarian &amp; Disaster Response</a:t>
            </a:r>
          </a:p>
        </p:txBody>
      </p:sp>
      <p:sp>
        <p:nvSpPr>
          <p:cNvPr id="14" name="TextBox 13">
            <a:extLst>
              <a:ext uri="{FF2B5EF4-FFF2-40B4-BE49-F238E27FC236}">
                <a16:creationId xmlns:a16="http://schemas.microsoft.com/office/drawing/2014/main" id="{DCF892C1-F3C2-5188-DFF4-6AC7F2BBF9C8}"/>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15" name="TextBox 14">
            <a:extLst>
              <a:ext uri="{FF2B5EF4-FFF2-40B4-BE49-F238E27FC236}">
                <a16:creationId xmlns:a16="http://schemas.microsoft.com/office/drawing/2014/main" id="{DD6786D5-983C-DB6A-B81C-CE79701E4AF1}"/>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cs typeface="Calibri (MS) Bold"/>
                <a:sym typeface="Calibri (MS) Bold"/>
              </a:rPr>
              <a:t>INNOVATION &amp; PARTNERSHIPS</a:t>
            </a:r>
            <a:endParaRPr lang="en-US" sz="6000" dirty="0"/>
          </a:p>
        </p:txBody>
      </p:sp>
      <p:cxnSp>
        <p:nvCxnSpPr>
          <p:cNvPr id="16" name="Straight Connector 15">
            <a:extLst>
              <a:ext uri="{FF2B5EF4-FFF2-40B4-BE49-F238E27FC236}">
                <a16:creationId xmlns:a16="http://schemas.microsoft.com/office/drawing/2014/main" id="{A18F6B73-8596-A3DD-2161-9F62C6685DE7}"/>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213759" y="-99233"/>
            <a:ext cx="18701469" cy="10578377"/>
            <a:chOff x="0" y="0"/>
            <a:chExt cx="4925490" cy="2786074"/>
          </a:xfrm>
        </p:grpSpPr>
        <p:sp>
          <p:nvSpPr>
            <p:cNvPr id="4" name="Freeform 4"/>
            <p:cNvSpPr/>
            <p:nvPr/>
          </p:nvSpPr>
          <p:spPr>
            <a:xfrm>
              <a:off x="0" y="0"/>
              <a:ext cx="4925490" cy="2786075"/>
            </a:xfrm>
            <a:custGeom>
              <a:avLst/>
              <a:gdLst/>
              <a:ahLst/>
              <a:cxnLst/>
              <a:rect l="l" t="t" r="r" b="b"/>
              <a:pathLst>
                <a:path w="4925490" h="2786075">
                  <a:moveTo>
                    <a:pt x="0" y="0"/>
                  </a:moveTo>
                  <a:lnTo>
                    <a:pt x="4925490" y="0"/>
                  </a:lnTo>
                  <a:lnTo>
                    <a:pt x="4925490" y="2786075"/>
                  </a:lnTo>
                  <a:lnTo>
                    <a:pt x="0" y="2786075"/>
                  </a:lnTo>
                  <a:close/>
                </a:path>
              </a:pathLst>
            </a:custGeom>
            <a:solidFill>
              <a:srgbClr val="000000">
                <a:alpha val="56863"/>
              </a:srgbClr>
            </a:solidFill>
          </p:spPr>
        </p:sp>
        <p:sp>
          <p:nvSpPr>
            <p:cNvPr id="5" name="TextBox 5"/>
            <p:cNvSpPr txBox="1"/>
            <p:nvPr/>
          </p:nvSpPr>
          <p:spPr>
            <a:xfrm>
              <a:off x="0" y="-76200"/>
              <a:ext cx="4925490" cy="286227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3697184" y="384146"/>
            <a:ext cx="4057003" cy="405700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596"/>
                </a:lnSpc>
              </a:pPr>
              <a:r>
                <a:rPr lang="en-US" sz="2569" b="1">
                  <a:solidFill>
                    <a:srgbClr val="000000"/>
                  </a:solidFill>
                  <a:latin typeface="Calibri (MS) Bold"/>
                  <a:ea typeface="Calibri (MS) Bold"/>
                  <a:cs typeface="Calibri (MS) Bold"/>
                  <a:sym typeface="Calibri (MS) Bold"/>
                </a:rPr>
                <a:t>Logo or Emblem</a:t>
              </a:r>
            </a:p>
          </p:txBody>
        </p:sp>
      </p:grpSp>
      <p:sp>
        <p:nvSpPr>
          <p:cNvPr id="13" name="TextBox 13"/>
          <p:cNvSpPr txBox="1"/>
          <p:nvPr/>
        </p:nvSpPr>
        <p:spPr>
          <a:xfrm>
            <a:off x="655059" y="295599"/>
            <a:ext cx="11838819" cy="1082284"/>
          </a:xfrm>
          <a:prstGeom prst="rect">
            <a:avLst/>
          </a:prstGeom>
        </p:spPr>
        <p:txBody>
          <a:bodyPr lIns="0" tIns="0" rIns="0" bIns="0" rtlCol="0" anchor="t">
            <a:spAutoFit/>
          </a:bodyPr>
          <a:lstStyle/>
          <a:p>
            <a:pPr algn="l">
              <a:lnSpc>
                <a:spcPts val="8960"/>
              </a:lnSpc>
            </a:pPr>
            <a:r>
              <a:rPr lang="en-US" sz="6400" b="1" i="1" dirty="0">
                <a:solidFill>
                  <a:srgbClr val="FFFFFF"/>
                </a:solidFill>
                <a:latin typeface="Calibri (MS) Bold Italics"/>
                <a:ea typeface="Calibri (MS) Bold Italics"/>
                <a:cs typeface="Calibri (MS) Bold Italics"/>
                <a:sym typeface="Calibri (MS) Bold Italics"/>
              </a:rPr>
              <a:t>ORGANIZATION</a:t>
            </a:r>
          </a:p>
        </p:txBody>
      </p:sp>
      <p:sp>
        <p:nvSpPr>
          <p:cNvPr id="14" name="TextBox 14"/>
          <p:cNvSpPr txBox="1"/>
          <p:nvPr/>
        </p:nvSpPr>
        <p:spPr>
          <a:xfrm>
            <a:off x="655059" y="1924407"/>
            <a:ext cx="12252217" cy="1018849"/>
          </a:xfrm>
          <a:prstGeom prst="rect">
            <a:avLst/>
          </a:prstGeom>
        </p:spPr>
        <p:txBody>
          <a:bodyPr lIns="0" tIns="0" rIns="0" bIns="0" rtlCol="0" anchor="t">
            <a:spAutoFit/>
          </a:bodyPr>
          <a:lstStyle/>
          <a:p>
            <a:pPr algn="l">
              <a:lnSpc>
                <a:spcPts val="3773"/>
              </a:lnSpc>
            </a:pPr>
            <a:r>
              <a:rPr lang="en-US" sz="3399" b="1">
                <a:solidFill>
                  <a:srgbClr val="FFFFFF"/>
                </a:solidFill>
                <a:latin typeface="Calibri (MS) Bold"/>
                <a:ea typeface="Calibri (MS) Bold"/>
                <a:cs typeface="Calibri (MS) Bold"/>
                <a:sym typeface="Calibri (MS) Bold"/>
              </a:rPr>
              <a:t>FULL NAME WITH NO ACRONYM</a:t>
            </a:r>
          </a:p>
          <a:p>
            <a:pPr algn="l">
              <a:lnSpc>
                <a:spcPts val="2997"/>
              </a:lnSpc>
            </a:pPr>
            <a:r>
              <a:rPr lang="en-US" sz="2700" i="1">
                <a:solidFill>
                  <a:srgbClr val="FFFFFF"/>
                </a:solidFill>
                <a:latin typeface="Calibri (MS) Italics"/>
                <a:ea typeface="Calibri (MS) Italics"/>
                <a:cs typeface="Calibri (MS) Italics"/>
                <a:sym typeface="Calibri (MS) Italics"/>
              </a:rPr>
              <a:t>Full mission statement.</a:t>
            </a:r>
          </a:p>
          <a:p>
            <a:pPr algn="l">
              <a:lnSpc>
                <a:spcPts val="888"/>
              </a:lnSpc>
            </a:pPr>
            <a:endParaRPr lang="en-US" sz="2700" i="1">
              <a:solidFill>
                <a:srgbClr val="FFFFFF"/>
              </a:solidFill>
              <a:latin typeface="Calibri (MS) Italics"/>
              <a:ea typeface="Calibri (MS) Italics"/>
              <a:cs typeface="Calibri (MS) Italics"/>
              <a:sym typeface="Calibri (MS) Italics"/>
            </a:endParaRPr>
          </a:p>
        </p:txBody>
      </p:sp>
      <p:sp>
        <p:nvSpPr>
          <p:cNvPr id="15" name="TextBox 15"/>
          <p:cNvSpPr txBox="1"/>
          <p:nvPr/>
        </p:nvSpPr>
        <p:spPr>
          <a:xfrm>
            <a:off x="1217504" y="4336374"/>
            <a:ext cx="13048184" cy="2018689"/>
          </a:xfrm>
          <a:prstGeom prst="rect">
            <a:avLst/>
          </a:prstGeom>
        </p:spPr>
        <p:txBody>
          <a:bodyPr lIns="0" tIns="0" rIns="0" bIns="0" rtlCol="0" anchor="t">
            <a:spAutoFit/>
          </a:bodyPr>
          <a:lstStyle/>
          <a:p>
            <a:pPr marL="457200" indent="-457200" algn="l">
              <a:lnSpc>
                <a:spcPts val="3640"/>
              </a:lnSpc>
              <a:buFont typeface="Arial" panose="020B0604020202020204" pitchFamily="34" charset="0"/>
              <a:buChar char="•"/>
            </a:pPr>
            <a:r>
              <a:rPr lang="en-US" sz="2600" dirty="0">
                <a:solidFill>
                  <a:srgbClr val="FFFFFF"/>
                </a:solidFill>
                <a:latin typeface="Calibri (MS)"/>
                <a:ea typeface="Calibri (MS)"/>
                <a:cs typeface="Calibri (MS)"/>
                <a:sym typeface="Calibri (MS)"/>
              </a:rPr>
              <a:t>Line of Effort 1</a:t>
            </a:r>
          </a:p>
          <a:p>
            <a:pPr marL="457200" indent="-457200" algn="l">
              <a:lnSpc>
                <a:spcPts val="3640"/>
              </a:lnSpc>
              <a:buFont typeface="Arial" panose="020B0604020202020204" pitchFamily="34" charset="0"/>
              <a:buChar char="•"/>
            </a:pPr>
            <a:r>
              <a:rPr lang="en-US" sz="2600" dirty="0">
                <a:solidFill>
                  <a:srgbClr val="FFFFFF"/>
                </a:solidFill>
                <a:latin typeface="Calibri (MS)"/>
                <a:ea typeface="Calibri (MS)"/>
                <a:cs typeface="Calibri (MS)"/>
                <a:sym typeface="Calibri (MS)"/>
              </a:rPr>
              <a:t>Line of Effort 2</a:t>
            </a:r>
          </a:p>
          <a:p>
            <a:pPr marL="457200" indent="-457200" algn="l">
              <a:lnSpc>
                <a:spcPts val="3640"/>
              </a:lnSpc>
              <a:buFont typeface="Arial" panose="020B0604020202020204" pitchFamily="34" charset="0"/>
              <a:buChar char="•"/>
            </a:pPr>
            <a:r>
              <a:rPr lang="en-US" sz="2600" dirty="0">
                <a:solidFill>
                  <a:srgbClr val="FFFFFF"/>
                </a:solidFill>
                <a:latin typeface="Calibri (MS)"/>
                <a:ea typeface="Calibri (MS)"/>
                <a:cs typeface="Calibri (MS)"/>
                <a:sym typeface="Calibri (MS)"/>
              </a:rPr>
              <a:t>Line of Effort 3</a:t>
            </a:r>
          </a:p>
          <a:p>
            <a:pPr marL="457200" indent="-457200" algn="l">
              <a:lnSpc>
                <a:spcPts val="3640"/>
              </a:lnSpc>
              <a:spcBef>
                <a:spcPct val="0"/>
              </a:spcBef>
              <a:buFont typeface="Arial" panose="020B0604020202020204" pitchFamily="34" charset="0"/>
              <a:buChar char="•"/>
            </a:pPr>
            <a:r>
              <a:rPr lang="en-US" sz="2600" dirty="0">
                <a:solidFill>
                  <a:srgbClr val="FFFFFF"/>
                </a:solidFill>
                <a:latin typeface="Calibri (MS)"/>
                <a:ea typeface="Calibri (MS)"/>
                <a:cs typeface="Calibri (MS)"/>
                <a:sym typeface="Calibri (MS)"/>
              </a:rPr>
              <a:t>Line of Effort 4</a:t>
            </a:r>
          </a:p>
          <a:p>
            <a:pPr algn="l">
              <a:lnSpc>
                <a:spcPts val="980"/>
              </a:lnSpc>
              <a:spcBef>
                <a:spcPct val="0"/>
              </a:spcBef>
            </a:pPr>
            <a:endParaRPr lang="en-US" sz="2600" dirty="0">
              <a:solidFill>
                <a:srgbClr val="FFFFFF"/>
              </a:solidFill>
              <a:latin typeface="Calibri (MS)"/>
              <a:ea typeface="Calibri (MS)"/>
              <a:cs typeface="Calibri (MS)"/>
              <a:sym typeface="Calibri (MS)"/>
            </a:endParaRPr>
          </a:p>
        </p:txBody>
      </p:sp>
      <p:sp>
        <p:nvSpPr>
          <p:cNvPr id="16" name="TextBox 16"/>
          <p:cNvSpPr txBox="1"/>
          <p:nvPr/>
        </p:nvSpPr>
        <p:spPr>
          <a:xfrm>
            <a:off x="753443" y="6974189"/>
            <a:ext cx="3477275" cy="1405256"/>
          </a:xfrm>
          <a:prstGeom prst="rect">
            <a:avLst/>
          </a:prstGeom>
        </p:spPr>
        <p:txBody>
          <a:bodyPr lIns="0" tIns="0" rIns="0" bIns="0" rtlCol="0" anchor="t">
            <a:spAutoFit/>
          </a:bodyPr>
          <a:lstStyle/>
          <a:p>
            <a:pPr algn="l">
              <a:lnSpc>
                <a:spcPts val="10219"/>
              </a:lnSpc>
              <a:spcBef>
                <a:spcPct val="0"/>
              </a:spcBef>
            </a:pPr>
            <a:r>
              <a:rPr lang="en-US" sz="7299" b="1">
                <a:solidFill>
                  <a:srgbClr val="FFFFFF"/>
                </a:solidFill>
                <a:latin typeface="Calibri (MS) Bold"/>
                <a:ea typeface="Calibri (MS) Bold"/>
                <a:cs typeface="Calibri (MS) Bold"/>
                <a:sym typeface="Calibri (MS) Bold"/>
              </a:rPr>
              <a:t>####</a:t>
            </a:r>
          </a:p>
        </p:txBody>
      </p:sp>
      <p:sp>
        <p:nvSpPr>
          <p:cNvPr id="17" name="TextBox 17"/>
          <p:cNvSpPr txBox="1"/>
          <p:nvPr/>
        </p:nvSpPr>
        <p:spPr>
          <a:xfrm>
            <a:off x="753443" y="8274670"/>
            <a:ext cx="9285067" cy="479424"/>
          </a:xfrm>
          <a:prstGeom prst="rect">
            <a:avLst/>
          </a:prstGeom>
        </p:spPr>
        <p:txBody>
          <a:bodyPr lIns="0" tIns="0" rIns="0" bIns="0" rtlCol="0" anchor="t">
            <a:spAutoFit/>
          </a:bodyPr>
          <a:lstStyle/>
          <a:p>
            <a:pPr algn="l">
              <a:lnSpc>
                <a:spcPts val="3500"/>
              </a:lnSpc>
              <a:spcBef>
                <a:spcPct val="0"/>
              </a:spcBef>
            </a:pPr>
            <a:r>
              <a:rPr lang="en-US" sz="2500" b="1">
                <a:solidFill>
                  <a:srgbClr val="FFFFFF"/>
                </a:solidFill>
                <a:latin typeface="Calibri (MS) Bold"/>
                <a:ea typeface="Calibri (MS) Bold"/>
                <a:cs typeface="Calibri (MS) Bold"/>
                <a:sym typeface="Calibri (MS) Bold"/>
              </a:rPr>
              <a:t>Interesting statistic</a:t>
            </a:r>
          </a:p>
        </p:txBody>
      </p:sp>
      <p:sp>
        <p:nvSpPr>
          <p:cNvPr id="18" name="TextBox 18"/>
          <p:cNvSpPr txBox="1"/>
          <p:nvPr/>
        </p:nvSpPr>
        <p:spPr>
          <a:xfrm>
            <a:off x="12907276" y="6516981"/>
            <a:ext cx="3891729" cy="1371616"/>
          </a:xfrm>
          <a:prstGeom prst="rect">
            <a:avLst/>
          </a:prstGeom>
        </p:spPr>
        <p:txBody>
          <a:bodyPr lIns="0" tIns="0" rIns="0" bIns="0" rtlCol="0" anchor="t">
            <a:spAutoFit/>
          </a:bodyPr>
          <a:lstStyle/>
          <a:p>
            <a:pPr algn="l">
              <a:lnSpc>
                <a:spcPts val="4619"/>
              </a:lnSpc>
              <a:spcBef>
                <a:spcPct val="0"/>
              </a:spcBef>
            </a:pPr>
            <a:r>
              <a:rPr lang="en-US" sz="3299" i="1">
                <a:solidFill>
                  <a:srgbClr val="E8B00F"/>
                </a:solidFill>
                <a:latin typeface="Calibri (MS) Italics"/>
                <a:ea typeface="Calibri (MS) Italics"/>
                <a:cs typeface="Calibri (MS) Italics"/>
                <a:sym typeface="Calibri (MS) Italics"/>
              </a:rPr>
              <a:t>Background image specific to topic</a:t>
            </a:r>
          </a:p>
          <a:p>
            <a:pPr algn="l">
              <a:lnSpc>
                <a:spcPts val="980"/>
              </a:lnSpc>
              <a:spcBef>
                <a:spcPct val="0"/>
              </a:spcBef>
            </a:pPr>
            <a:endParaRPr lang="en-US" sz="3299" i="1">
              <a:solidFill>
                <a:srgbClr val="E8B00F"/>
              </a:solidFill>
              <a:latin typeface="Calibri (MS) Italics"/>
              <a:ea typeface="Calibri (MS) Italics"/>
              <a:cs typeface="Calibri (MS) Italics"/>
              <a:sym typeface="Calibri (MS) Italics"/>
            </a:endParaRPr>
          </a:p>
        </p:txBody>
      </p:sp>
      <p:sp>
        <p:nvSpPr>
          <p:cNvPr id="19" name="TextBox 13">
            <a:extLst>
              <a:ext uri="{FF2B5EF4-FFF2-40B4-BE49-F238E27FC236}">
                <a16:creationId xmlns:a16="http://schemas.microsoft.com/office/drawing/2014/main" id="{C01680EF-1EFA-CE0A-3399-911B5B83295D}"/>
              </a:ext>
            </a:extLst>
          </p:cNvPr>
          <p:cNvSpPr txBox="1"/>
          <p:nvPr/>
        </p:nvSpPr>
        <p:spPr>
          <a:xfrm rot="19847178">
            <a:off x="-1204865" y="4609124"/>
            <a:ext cx="20697728" cy="1068754"/>
          </a:xfrm>
          <a:prstGeom prst="rect">
            <a:avLst/>
          </a:prstGeom>
          <a:solidFill>
            <a:srgbClr val="FF0000">
              <a:alpha val="65000"/>
            </a:srgbClr>
          </a:solidFill>
        </p:spPr>
        <p:txBody>
          <a:bodyPr wrap="square" lIns="0" tIns="0" rIns="0" bIns="0" rtlCol="0" anchor="t">
            <a:spAutoFit/>
          </a:bodyPr>
          <a:lstStyle/>
          <a:p>
            <a:pPr algn="l">
              <a:lnSpc>
                <a:spcPts val="8960"/>
              </a:lnSpc>
            </a:pPr>
            <a:r>
              <a:rPr lang="en-US" sz="6000" b="1" i="1" dirty="0">
                <a:solidFill>
                  <a:schemeClr val="bg1">
                    <a:alpha val="65000"/>
                  </a:schemeClr>
                </a:solidFill>
                <a:latin typeface="Calibri (MS) Bold Italics"/>
                <a:ea typeface="Calibri (MS) Bold Italics"/>
                <a:cs typeface="Calibri (MS) Bold Italics"/>
                <a:sym typeface="Calibri (MS) Bold Italics"/>
              </a:rPr>
              <a:t>TEMPLATE 		TEMPLATE		TEMPLATE		TEMPLATE		TEMPL</a:t>
            </a:r>
          </a:p>
        </p:txBody>
      </p:sp>
      <p:sp>
        <p:nvSpPr>
          <p:cNvPr id="21" name="TextBox 13">
            <a:extLst>
              <a:ext uri="{FF2B5EF4-FFF2-40B4-BE49-F238E27FC236}">
                <a16:creationId xmlns:a16="http://schemas.microsoft.com/office/drawing/2014/main" id="{2D1B5CD7-C1B6-3396-4BED-6CD2D57C8282}"/>
              </a:ext>
            </a:extLst>
          </p:cNvPr>
          <p:cNvSpPr txBox="1"/>
          <p:nvPr/>
        </p:nvSpPr>
        <p:spPr>
          <a:xfrm rot="1759625">
            <a:off x="-1052465" y="4761524"/>
            <a:ext cx="20697728" cy="1068754"/>
          </a:xfrm>
          <a:prstGeom prst="rect">
            <a:avLst/>
          </a:prstGeom>
          <a:solidFill>
            <a:srgbClr val="FF0000">
              <a:alpha val="65000"/>
            </a:srgbClr>
          </a:solidFill>
        </p:spPr>
        <p:txBody>
          <a:bodyPr wrap="square" lIns="0" tIns="0" rIns="0" bIns="0" rtlCol="0" anchor="t">
            <a:spAutoFit/>
          </a:bodyPr>
          <a:lstStyle/>
          <a:p>
            <a:pPr algn="l">
              <a:lnSpc>
                <a:spcPts val="8960"/>
              </a:lnSpc>
            </a:pPr>
            <a:r>
              <a:rPr lang="en-US" sz="6000" b="1" i="1" dirty="0">
                <a:solidFill>
                  <a:schemeClr val="bg1">
                    <a:alpha val="65000"/>
                  </a:schemeClr>
                </a:solidFill>
                <a:latin typeface="Calibri (MS) Bold Italics"/>
                <a:ea typeface="Calibri (MS) Bold Italics"/>
                <a:cs typeface="Calibri (MS) Bold Italics"/>
                <a:sym typeface="Calibri (MS) Bold Italics"/>
              </a:rPr>
              <a:t>TEMPLATE 		TEMPLATE		TEMPLATE		TEMPLATE		TEMPL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C50EAD-3DF9-7D2F-30D0-D6A71A21CF13}"/>
              </a:ext>
            </a:extLst>
          </p:cNvPr>
          <p:cNvPicPr>
            <a:picLocks noChangeAspect="1"/>
          </p:cNvPicPr>
          <p:nvPr/>
        </p:nvPicPr>
        <p:blipFill rotWithShape="1">
          <a:blip r:embed="rId3">
            <a:extLst>
              <a:ext uri="{28A0092B-C50C-407E-A947-70E740481C1C}">
                <a14:useLocalDpi xmlns:a14="http://schemas.microsoft.com/office/drawing/2010/main" val="0"/>
              </a:ext>
            </a:extLst>
          </a:blip>
          <a:srcRect t="2" b="29061"/>
          <a:stretch/>
        </p:blipFill>
        <p:spPr>
          <a:xfrm>
            <a:off x="-54488" y="-68580"/>
            <a:ext cx="18375439" cy="10424160"/>
          </a:xfrm>
          <a:prstGeom prst="rect">
            <a:avLst/>
          </a:prstGeom>
        </p:spPr>
      </p:pic>
      <p:sp>
        <p:nvSpPr>
          <p:cNvPr id="6" name="TextBox 6"/>
          <p:cNvSpPr txBox="1"/>
          <p:nvPr/>
        </p:nvSpPr>
        <p:spPr>
          <a:xfrm>
            <a:off x="6553200" y="190500"/>
            <a:ext cx="11079742" cy="1082284"/>
          </a:xfrm>
          <a:prstGeom prst="rect">
            <a:avLst/>
          </a:prstGeom>
        </p:spPr>
        <p:txBody>
          <a:bodyPr wrap="square" lIns="0" tIns="0" rIns="0" bIns="0" rtlCol="0" anchor="t">
            <a:spAutoFit/>
          </a:bodyPr>
          <a:lstStyle/>
          <a:p>
            <a:pPr algn="ctr">
              <a:lnSpc>
                <a:spcPts val="8960"/>
              </a:lnSpc>
            </a:pPr>
            <a:r>
              <a:rPr lang="en-US" sz="6400" b="1" dirty="0">
                <a:solidFill>
                  <a:srgbClr val="FFFFFF"/>
                </a:solidFill>
                <a:latin typeface="Calibri (MS) Bold"/>
                <a:ea typeface="Calibri (MS) Bold"/>
                <a:cs typeface="Calibri (MS) Bold"/>
                <a:sym typeface="Calibri (MS) Bold"/>
              </a:rPr>
              <a:t>WE NEED YOU</a:t>
            </a:r>
            <a:endParaRPr lang="en-US" sz="6400" b="1" i="1" dirty="0">
              <a:solidFill>
                <a:srgbClr val="FFFFFF"/>
              </a:solidFill>
              <a:latin typeface="Calibri (MS) Bold Italics"/>
              <a:ea typeface="Calibri (MS) Bold Italics"/>
              <a:cs typeface="Calibri (MS) Bold Italics"/>
              <a:sym typeface="Calibri (MS) Bold Italics"/>
            </a:endParaRPr>
          </a:p>
        </p:txBody>
      </p:sp>
      <p:sp>
        <p:nvSpPr>
          <p:cNvPr id="7" name="TextBox 7"/>
          <p:cNvSpPr txBox="1"/>
          <p:nvPr/>
        </p:nvSpPr>
        <p:spPr>
          <a:xfrm>
            <a:off x="6705600" y="1714500"/>
            <a:ext cx="4626488" cy="3633174"/>
          </a:xfrm>
          <a:prstGeom prst="rect">
            <a:avLst/>
          </a:prstGeom>
        </p:spPr>
        <p:txBody>
          <a:bodyPr wrap="square" lIns="0" tIns="0" rIns="0" bIns="0" rtlCol="0" anchor="t">
            <a:spAutoFit/>
          </a:bodyPr>
          <a:lstStyle/>
          <a:p>
            <a:pPr algn="ctr">
              <a:lnSpc>
                <a:spcPts val="3884"/>
              </a:lnSpc>
            </a:pPr>
            <a:r>
              <a:rPr lang="en-US" sz="3499" b="1" dirty="0">
                <a:solidFill>
                  <a:srgbClr val="FFFFFF"/>
                </a:solidFill>
                <a:latin typeface="Calibri (MS) Bold"/>
                <a:ea typeface="Calibri (MS) Bold"/>
                <a:cs typeface="Calibri (MS) Bold"/>
                <a:sym typeface="Calibri (MS) Bold"/>
              </a:rPr>
              <a:t>Hire Navy Veterans</a:t>
            </a:r>
            <a:endParaRPr lang="en-US" sz="2700" b="1" dirty="0">
              <a:solidFill>
                <a:srgbClr val="FFFFFF"/>
              </a:solidFill>
              <a:latin typeface="Calibri (MS) Bold"/>
              <a:ea typeface="Calibri (MS) Bold"/>
              <a:cs typeface="Calibri (MS) Bold"/>
              <a:sym typeface="Calibri (MS) Bold"/>
            </a:endParaRPr>
          </a:p>
          <a:p>
            <a:pPr algn="ctr">
              <a:lnSpc>
                <a:spcPts val="3884"/>
              </a:lnSpc>
            </a:pPr>
            <a:endParaRPr lang="en-US" sz="2700" b="1" dirty="0">
              <a:solidFill>
                <a:srgbClr val="FFFFFF"/>
              </a:solidFill>
              <a:latin typeface="Calibri (MS) Bold"/>
              <a:ea typeface="Calibri (MS) Bold"/>
              <a:cs typeface="Calibri (MS) Bold"/>
              <a:sym typeface="Calibri (MS) Bold"/>
            </a:endParaRPr>
          </a:p>
          <a:p>
            <a:pPr algn="ctr">
              <a:lnSpc>
                <a:spcPts val="3073"/>
              </a:lnSpc>
            </a:pPr>
            <a:r>
              <a:rPr lang="en-US" sz="2500" i="1" dirty="0">
                <a:solidFill>
                  <a:srgbClr val="FFFFFF"/>
                </a:solidFill>
                <a:latin typeface="Calibri" panose="020F0502020204030204" pitchFamily="34" charset="0"/>
                <a:ea typeface="Calibri (MS)"/>
                <a:cs typeface="Calibri" panose="020F0502020204030204" pitchFamily="34" charset="0"/>
                <a:sym typeface="Calibri (MS)"/>
              </a:rPr>
              <a:t>Highly trained, disciplined, and ready to lead in the civilian workforce:</a:t>
            </a:r>
          </a:p>
          <a:p>
            <a:pPr algn="ctr">
              <a:lnSpc>
                <a:spcPts val="3073"/>
              </a:lnSpc>
            </a:pPr>
            <a:endParaRPr lang="en-US" sz="2500" dirty="0">
              <a:solidFill>
                <a:srgbClr val="FFFFFF"/>
              </a:solidFill>
              <a:latin typeface="Calibri" panose="020F0502020204030204" pitchFamily="34" charset="0"/>
              <a:ea typeface="Calibri (MS)"/>
              <a:cs typeface="Calibri" panose="020F0502020204030204" pitchFamily="34" charset="0"/>
              <a:sym typeface="Calibri (MS)"/>
            </a:endParaRPr>
          </a:p>
          <a:p>
            <a:pPr algn="ctr">
              <a:lnSpc>
                <a:spcPts val="3073"/>
              </a:lnSpc>
            </a:pPr>
            <a:r>
              <a:rPr lang="en-US" sz="2500" b="0" i="0" u="sng" dirty="0">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https://www.dol.gov/agencies/vets/employers/hire</a:t>
            </a:r>
            <a:endParaRPr lang="en-US" sz="2500" dirty="0">
              <a:solidFill>
                <a:schemeClr val="bg1"/>
              </a:solidFill>
              <a:latin typeface="Calibri" panose="020F0502020204030204" pitchFamily="34" charset="0"/>
              <a:ea typeface="Calibri (MS)"/>
              <a:cs typeface="Calibri" panose="020F0502020204030204" pitchFamily="34" charset="0"/>
              <a:sym typeface="Calibri (MS)"/>
            </a:endParaRPr>
          </a:p>
          <a:p>
            <a:pPr algn="l">
              <a:lnSpc>
                <a:spcPts val="1553"/>
              </a:lnSpc>
            </a:pPr>
            <a:endParaRPr lang="en-US" sz="2769" dirty="0">
              <a:solidFill>
                <a:srgbClr val="FFFFFF"/>
              </a:solidFill>
              <a:latin typeface="Calibri (MS)"/>
              <a:ea typeface="Calibri (MS)"/>
              <a:cs typeface="Calibri (MS)"/>
              <a:sym typeface="Calibri (MS)"/>
            </a:endParaRPr>
          </a:p>
        </p:txBody>
      </p:sp>
      <p:sp>
        <p:nvSpPr>
          <p:cNvPr id="8" name="TextBox 8"/>
          <p:cNvSpPr txBox="1"/>
          <p:nvPr/>
        </p:nvSpPr>
        <p:spPr>
          <a:xfrm>
            <a:off x="12475088" y="1714500"/>
            <a:ext cx="4626488" cy="3043269"/>
          </a:xfrm>
          <a:prstGeom prst="rect">
            <a:avLst/>
          </a:prstGeom>
        </p:spPr>
        <p:txBody>
          <a:bodyPr wrap="square" lIns="0" tIns="0" rIns="0" bIns="0" rtlCol="0" anchor="t">
            <a:spAutoFit/>
          </a:bodyPr>
          <a:lstStyle/>
          <a:p>
            <a:pPr algn="ctr">
              <a:lnSpc>
                <a:spcPts val="3884"/>
              </a:lnSpc>
            </a:pPr>
            <a:r>
              <a:rPr lang="en-US" sz="3499" b="1" dirty="0">
                <a:solidFill>
                  <a:srgbClr val="FFFFFF"/>
                </a:solidFill>
                <a:latin typeface="Calibri (MS) Bold"/>
                <a:ea typeface="Calibri (MS) Bold"/>
                <a:cs typeface="Calibri (MS) Bold"/>
                <a:sym typeface="Calibri (MS) Bold"/>
              </a:rPr>
              <a:t>Encourage Service</a:t>
            </a:r>
            <a:endParaRPr lang="en-US" sz="2700" b="1" dirty="0">
              <a:solidFill>
                <a:srgbClr val="FFFFFF"/>
              </a:solidFill>
              <a:latin typeface="Calibri (MS) Bold"/>
              <a:ea typeface="Calibri (MS) Bold"/>
              <a:cs typeface="Calibri (MS) Bold"/>
              <a:sym typeface="Calibri (MS) Bold"/>
            </a:endParaRPr>
          </a:p>
          <a:p>
            <a:pPr algn="ctr">
              <a:lnSpc>
                <a:spcPts val="3884"/>
              </a:lnSpc>
            </a:pPr>
            <a:endParaRPr lang="en-US" sz="2700" b="1" dirty="0">
              <a:solidFill>
                <a:srgbClr val="FFFFFF"/>
              </a:solidFill>
              <a:latin typeface="Calibri (MS) Bold"/>
              <a:ea typeface="Calibri (MS) Bold"/>
              <a:cs typeface="Calibri (MS) Bold"/>
              <a:sym typeface="Calibri (MS) Bold"/>
            </a:endParaRPr>
          </a:p>
          <a:p>
            <a:pPr algn="ctr">
              <a:lnSpc>
                <a:spcPts val="3073"/>
              </a:lnSpc>
            </a:pPr>
            <a:r>
              <a:rPr lang="en-US" sz="2500" i="1" dirty="0">
                <a:solidFill>
                  <a:srgbClr val="FFFFFF"/>
                </a:solidFill>
                <a:latin typeface="Calibri" panose="020F0502020204030204" pitchFamily="34" charset="0"/>
                <a:ea typeface="Calibri (MS)"/>
                <a:cs typeface="Calibri" panose="020F0502020204030204" pitchFamily="34" charset="0"/>
                <a:sym typeface="Calibri (MS)"/>
              </a:rPr>
              <a:t>The Navy builds skills that last a lifetime — and shape the future of our nation</a:t>
            </a:r>
          </a:p>
          <a:p>
            <a:pPr algn="ctr">
              <a:lnSpc>
                <a:spcPts val="3073"/>
              </a:lnSpc>
            </a:pPr>
            <a:endParaRPr lang="en-US" sz="2500" dirty="0">
              <a:solidFill>
                <a:srgbClr val="FFFFFF"/>
              </a:solidFill>
              <a:latin typeface="Calibri" panose="020F0502020204030204" pitchFamily="34" charset="0"/>
              <a:ea typeface="Calibri (MS)"/>
              <a:cs typeface="Calibri" panose="020F0502020204030204" pitchFamily="34" charset="0"/>
              <a:sym typeface="Calibri (MS)"/>
            </a:endParaRPr>
          </a:p>
          <a:p>
            <a:pPr algn="l">
              <a:lnSpc>
                <a:spcPts val="1553"/>
              </a:lnSpc>
            </a:pPr>
            <a:endParaRPr lang="en-US" sz="2500" dirty="0">
              <a:solidFill>
                <a:srgbClr val="FFFFFF"/>
              </a:solidFill>
              <a:latin typeface="Calibri" panose="020F0502020204030204" pitchFamily="34" charset="0"/>
              <a:ea typeface="Calibri (MS)"/>
              <a:cs typeface="Calibri" panose="020F0502020204030204" pitchFamily="34" charset="0"/>
              <a:sym typeface="Calibri (MS)"/>
            </a:endParaRPr>
          </a:p>
          <a:p>
            <a:pPr algn="ctr">
              <a:lnSpc>
                <a:spcPts val="1553"/>
              </a:lnSpc>
            </a:pPr>
            <a:r>
              <a:rPr lang="en-US" sz="2500" dirty="0">
                <a:solidFill>
                  <a:schemeClr val="bg1"/>
                </a:solidFill>
                <a:latin typeface="Calibri" panose="020F0502020204030204" pitchFamily="34" charset="0"/>
                <a:ea typeface="Calibri (MS)"/>
                <a:cs typeface="Calibri" panose="020F0502020204030204" pitchFamily="34" charset="0"/>
                <a:sym typeface="Calibri (MS)"/>
                <a:hlinkClick r:id="rId5">
                  <a:extLst>
                    <a:ext uri="{A12FA001-AC4F-418D-AE19-62706E023703}">
                      <ahyp:hlinkClr xmlns="" xmlns:ahyp="http://schemas.microsoft.com/office/drawing/2018/hyperlinkcolor" val="tx"/>
                    </a:ext>
                  </a:extLst>
                </a:hlinkClick>
              </a:rPr>
              <a:t>https://www.navy.com/start</a:t>
            </a:r>
            <a:endParaRPr lang="en-US" sz="2500" dirty="0">
              <a:solidFill>
                <a:schemeClr val="bg1"/>
              </a:solidFill>
              <a:latin typeface="Calibri" panose="020F0502020204030204" pitchFamily="34" charset="0"/>
              <a:ea typeface="Calibri (MS)"/>
              <a:cs typeface="Calibri" panose="020F0502020204030204" pitchFamily="34" charset="0"/>
              <a:sym typeface="Calibri (MS)"/>
            </a:endParaRPr>
          </a:p>
        </p:txBody>
      </p:sp>
      <p:sp>
        <p:nvSpPr>
          <p:cNvPr id="12" name="TextBox 11">
            <a:extLst>
              <a:ext uri="{FF2B5EF4-FFF2-40B4-BE49-F238E27FC236}">
                <a16:creationId xmlns:a16="http://schemas.microsoft.com/office/drawing/2014/main" id="{8818DF1E-8375-F90A-BEE1-03C949A2E8F4}"/>
              </a:ext>
            </a:extLst>
          </p:cNvPr>
          <p:cNvSpPr txBox="1"/>
          <p:nvPr/>
        </p:nvSpPr>
        <p:spPr>
          <a:xfrm>
            <a:off x="7831400" y="7495130"/>
            <a:ext cx="3222112" cy="602857"/>
          </a:xfrm>
          <a:prstGeom prst="rect">
            <a:avLst/>
          </a:prstGeom>
          <a:noFill/>
        </p:spPr>
        <p:txBody>
          <a:bodyPr wrap="square">
            <a:spAutoFit/>
          </a:bodyPr>
          <a:lstStyle/>
          <a:p>
            <a:pPr algn="ctr">
              <a:lnSpc>
                <a:spcPts val="3884"/>
              </a:lnSpc>
            </a:pPr>
            <a:r>
              <a:rPr lang="en-US" sz="4000" b="1" dirty="0">
                <a:solidFill>
                  <a:srgbClr val="FFFFFF"/>
                </a:solidFill>
                <a:latin typeface="Calibri (MS) Bold"/>
                <a:ea typeface="Calibri (MS) Bold"/>
                <a:cs typeface="Calibri (MS) Bold"/>
                <a:sym typeface="Calibri (MS) Bold"/>
              </a:rPr>
              <a:t>Follow Us:</a:t>
            </a:r>
          </a:p>
        </p:txBody>
      </p:sp>
      <p:sp>
        <p:nvSpPr>
          <p:cNvPr id="14" name="TextBox 13">
            <a:extLst>
              <a:ext uri="{FF2B5EF4-FFF2-40B4-BE49-F238E27FC236}">
                <a16:creationId xmlns:a16="http://schemas.microsoft.com/office/drawing/2014/main" id="{C368D6B9-5448-E8B5-6126-EC91A17113D7}"/>
              </a:ext>
            </a:extLst>
          </p:cNvPr>
          <p:cNvSpPr txBox="1"/>
          <p:nvPr/>
        </p:nvSpPr>
        <p:spPr>
          <a:xfrm>
            <a:off x="11435829" y="6076990"/>
            <a:ext cx="2792626" cy="602857"/>
          </a:xfrm>
          <a:prstGeom prst="rect">
            <a:avLst/>
          </a:prstGeom>
          <a:noFill/>
        </p:spPr>
        <p:txBody>
          <a:bodyPr wrap="square">
            <a:spAutoFit/>
          </a:bodyPr>
          <a:lstStyle/>
          <a:p>
            <a:pPr algn="ctr">
              <a:lnSpc>
                <a:spcPts val="3884"/>
              </a:lnSpc>
            </a:pPr>
            <a:r>
              <a:rPr lang="en-US" sz="4000" b="1" dirty="0">
                <a:solidFill>
                  <a:srgbClr val="FFFFFF"/>
                </a:solidFill>
                <a:latin typeface="Calibri (MS) Bold"/>
                <a:ea typeface="Calibri (MS) Bold"/>
                <a:cs typeface="Calibri (MS) Bold"/>
                <a:sym typeface="Calibri (MS) Bold"/>
              </a:rPr>
              <a:t>U.S. Navy</a:t>
            </a:r>
          </a:p>
        </p:txBody>
      </p:sp>
      <p:sp>
        <p:nvSpPr>
          <p:cNvPr id="15" name="Freeform 6">
            <a:extLst>
              <a:ext uri="{FF2B5EF4-FFF2-40B4-BE49-F238E27FC236}">
                <a16:creationId xmlns:a16="http://schemas.microsoft.com/office/drawing/2014/main" id="{77EA9B61-5CB7-9043-83E6-A5C110837BE7}"/>
              </a:ext>
            </a:extLst>
          </p:cNvPr>
          <p:cNvSpPr/>
          <p:nvPr/>
        </p:nvSpPr>
        <p:spPr>
          <a:xfrm>
            <a:off x="12230585" y="8897407"/>
            <a:ext cx="1203114" cy="1203114"/>
          </a:xfrm>
          <a:custGeom>
            <a:avLst/>
            <a:gdLst/>
            <a:ahLst/>
            <a:cxnLst/>
            <a:rect l="l" t="t" r="r" b="b"/>
            <a:pathLst>
              <a:path w="3694170" h="3694170">
                <a:moveTo>
                  <a:pt x="0" y="0"/>
                </a:moveTo>
                <a:lnTo>
                  <a:pt x="3694170" y="0"/>
                </a:lnTo>
                <a:lnTo>
                  <a:pt x="3694170" y="3694170"/>
                </a:lnTo>
                <a:lnTo>
                  <a:pt x="0" y="3694170"/>
                </a:lnTo>
                <a:lnTo>
                  <a:pt x="0" y="0"/>
                </a:lnTo>
                <a:close/>
              </a:path>
            </a:pathLst>
          </a:custGeom>
          <a:blipFill>
            <a:blip r:embed="rId6"/>
            <a:stretch>
              <a:fillRect/>
            </a:stretch>
          </a:blipFill>
        </p:spPr>
      </p:sp>
      <p:sp>
        <p:nvSpPr>
          <p:cNvPr id="16" name="Freeform 7">
            <a:extLst>
              <a:ext uri="{FF2B5EF4-FFF2-40B4-BE49-F238E27FC236}">
                <a16:creationId xmlns:a16="http://schemas.microsoft.com/office/drawing/2014/main" id="{6C006954-C2DB-A9D6-6102-9DC49EA07CF4}"/>
              </a:ext>
            </a:extLst>
          </p:cNvPr>
          <p:cNvSpPr/>
          <p:nvPr/>
        </p:nvSpPr>
        <p:spPr>
          <a:xfrm>
            <a:off x="15870079" y="8842038"/>
            <a:ext cx="1213528" cy="1313852"/>
          </a:xfrm>
          <a:custGeom>
            <a:avLst/>
            <a:gdLst/>
            <a:ahLst/>
            <a:cxnLst/>
            <a:rect l="l" t="t" r="r" b="b"/>
            <a:pathLst>
              <a:path w="3726145" h="4034192">
                <a:moveTo>
                  <a:pt x="0" y="0"/>
                </a:moveTo>
                <a:lnTo>
                  <a:pt x="3726145" y="0"/>
                </a:lnTo>
                <a:lnTo>
                  <a:pt x="3726145" y="4034192"/>
                </a:lnTo>
                <a:lnTo>
                  <a:pt x="0" y="4034192"/>
                </a:lnTo>
                <a:lnTo>
                  <a:pt x="0" y="0"/>
                </a:lnTo>
                <a:close/>
              </a:path>
            </a:pathLst>
          </a:custGeom>
          <a:blipFill>
            <a:blip r:embed="rId7"/>
            <a:stretch>
              <a:fillRect l="-5507" r="-4130"/>
            </a:stretch>
          </a:blipFill>
        </p:spPr>
      </p:sp>
      <p:sp>
        <p:nvSpPr>
          <p:cNvPr id="19" name="TextBox 18">
            <a:extLst>
              <a:ext uri="{FF2B5EF4-FFF2-40B4-BE49-F238E27FC236}">
                <a16:creationId xmlns:a16="http://schemas.microsoft.com/office/drawing/2014/main" id="{1973C849-89F8-F427-573B-896ED9F44321}"/>
              </a:ext>
            </a:extLst>
          </p:cNvPr>
          <p:cNvSpPr txBox="1"/>
          <p:nvPr/>
        </p:nvSpPr>
        <p:spPr>
          <a:xfrm>
            <a:off x="15080530" y="6076991"/>
            <a:ext cx="2792626" cy="602857"/>
          </a:xfrm>
          <a:prstGeom prst="rect">
            <a:avLst/>
          </a:prstGeom>
          <a:noFill/>
        </p:spPr>
        <p:txBody>
          <a:bodyPr wrap="square">
            <a:spAutoFit/>
          </a:bodyPr>
          <a:lstStyle/>
          <a:p>
            <a:pPr algn="ctr">
              <a:lnSpc>
                <a:spcPts val="3884"/>
              </a:lnSpc>
            </a:pPr>
            <a:r>
              <a:rPr lang="en-US" sz="4000" b="1" dirty="0">
                <a:solidFill>
                  <a:srgbClr val="FFFFFF"/>
                </a:solidFill>
                <a:latin typeface="Calibri (MS) Bold"/>
                <a:ea typeface="Calibri (MS) Bold"/>
                <a:cs typeface="Calibri (MS) Bold"/>
                <a:sym typeface="Calibri (MS) Bold"/>
              </a:rPr>
              <a:t>NAVCO</a:t>
            </a:r>
          </a:p>
        </p:txBody>
      </p:sp>
      <p:sp>
        <p:nvSpPr>
          <p:cNvPr id="25" name="TextBox 24">
            <a:extLst>
              <a:ext uri="{FF2B5EF4-FFF2-40B4-BE49-F238E27FC236}">
                <a16:creationId xmlns:a16="http://schemas.microsoft.com/office/drawing/2014/main" id="{95DDE657-56EB-9463-26F8-2DC7922B4835}"/>
              </a:ext>
            </a:extLst>
          </p:cNvPr>
          <p:cNvSpPr txBox="1"/>
          <p:nvPr/>
        </p:nvSpPr>
        <p:spPr>
          <a:xfrm>
            <a:off x="11857981" y="7173312"/>
            <a:ext cx="1948321" cy="1246495"/>
          </a:xfrm>
          <a:prstGeom prst="rect">
            <a:avLst/>
          </a:prstGeom>
          <a:noFill/>
        </p:spPr>
        <p:txBody>
          <a:bodyPr wrap="square">
            <a:spAutoFit/>
          </a:bodyPr>
          <a:lstStyle/>
          <a:p>
            <a:pPr algn="ctr"/>
            <a:r>
              <a:rPr lang="en-US" sz="2500" i="1" dirty="0">
                <a:solidFill>
                  <a:schemeClr val="bg1"/>
                </a:solidFill>
                <a:latin typeface="Calibri" panose="020F0502020204030204" pitchFamily="34" charset="0"/>
                <a:cs typeface="Calibri" panose="020F0502020204030204" pitchFamily="34" charset="0"/>
                <a:sym typeface="Calibri (MS)"/>
                <a:hlinkClick r:id="rId8">
                  <a:extLst>
                    <a:ext uri="{A12FA001-AC4F-418D-AE19-62706E023703}">
                      <ahyp:hlinkClr xmlns="" xmlns:ahyp="http://schemas.microsoft.com/office/drawing/2018/hyperlinkcolor" val="tx"/>
                    </a:ext>
                  </a:extLst>
                </a:hlinkClick>
              </a:rPr>
              <a:t>@</a:t>
            </a:r>
            <a:r>
              <a:rPr lang="en-US" sz="2500" i="1" dirty="0" err="1">
                <a:solidFill>
                  <a:schemeClr val="bg1"/>
                </a:solidFill>
                <a:latin typeface="Calibri" panose="020F0502020204030204" pitchFamily="34" charset="0"/>
                <a:cs typeface="Calibri" panose="020F0502020204030204" pitchFamily="34" charset="0"/>
                <a:sym typeface="Calibri (MS)"/>
                <a:hlinkClick r:id="rId8">
                  <a:extLst>
                    <a:ext uri="{A12FA001-AC4F-418D-AE19-62706E023703}">
                      <ahyp:hlinkClr xmlns="" xmlns:ahyp="http://schemas.microsoft.com/office/drawing/2018/hyperlinkcolor" val="tx"/>
                    </a:ext>
                  </a:extLst>
                </a:hlinkClick>
              </a:rPr>
              <a:t>usnavy</a:t>
            </a:r>
            <a:endParaRPr lang="en-US" sz="2500" i="1" dirty="0">
              <a:solidFill>
                <a:schemeClr val="bg1"/>
              </a:solidFill>
              <a:latin typeface="Calibri" panose="020F0502020204030204" pitchFamily="34" charset="0"/>
              <a:cs typeface="Calibri" panose="020F0502020204030204" pitchFamily="34" charset="0"/>
              <a:sym typeface="Calibri (MS)"/>
            </a:endParaRPr>
          </a:p>
          <a:p>
            <a:pPr algn="ctr"/>
            <a:endPar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endParaRPr>
          </a:p>
          <a:p>
            <a:pPr algn="ctr"/>
            <a:r>
              <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hlinkClick r:id="rId9">
                  <a:extLst>
                    <a:ext uri="{A12FA001-AC4F-418D-AE19-62706E023703}">
                      <ahyp:hlinkClr xmlns="" xmlns:ahyp="http://schemas.microsoft.com/office/drawing/2018/hyperlinkcolor" val="tx"/>
                    </a:ext>
                  </a:extLst>
                </a:hlinkClick>
              </a:rPr>
              <a:t>@</a:t>
            </a:r>
            <a:r>
              <a:rPr kumimoji="0" lang="en-US" sz="2500" b="0" i="1" u="none" strike="noStrike" kern="1200" cap="none" spc="0" normalizeH="0" baseline="0" noProof="0" dirty="0" err="1">
                <a:ln>
                  <a:noFill/>
                </a:ln>
                <a:solidFill>
                  <a:schemeClr val="bg1"/>
                </a:solidFill>
                <a:effectLst/>
                <a:uLnTx/>
                <a:uFillTx/>
                <a:latin typeface="Calibri" panose="020F0502020204030204" pitchFamily="34" charset="0"/>
                <a:ea typeface="Calibri (MS)"/>
                <a:cs typeface="Calibri" panose="020F0502020204030204" pitchFamily="34" charset="0"/>
                <a:sym typeface="Calibri (MS)"/>
                <a:hlinkClick r:id="rId9">
                  <a:extLst>
                    <a:ext uri="{A12FA001-AC4F-418D-AE19-62706E023703}">
                      <ahyp:hlinkClr xmlns="" xmlns:ahyp="http://schemas.microsoft.com/office/drawing/2018/hyperlinkcolor" val="tx"/>
                    </a:ext>
                  </a:extLst>
                </a:hlinkClick>
              </a:rPr>
              <a:t>USNavy</a:t>
            </a:r>
            <a:endParaRPr lang="en-US" sz="2500" dirty="0">
              <a:solidFill>
                <a:schemeClr val="bg1"/>
              </a:solidFill>
            </a:endParaRPr>
          </a:p>
        </p:txBody>
      </p:sp>
      <p:pic>
        <p:nvPicPr>
          <p:cNvPr id="27" name="Picture 26">
            <a:extLst>
              <a:ext uri="{FF2B5EF4-FFF2-40B4-BE49-F238E27FC236}">
                <a16:creationId xmlns:a16="http://schemas.microsoft.com/office/drawing/2014/main" id="{370DE9BC-0E03-FD38-64D1-96D5EE2D0B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5829" y="7913029"/>
            <a:ext cx="545119" cy="542113"/>
          </a:xfrm>
          <a:prstGeom prst="rect">
            <a:avLst/>
          </a:prstGeom>
        </p:spPr>
      </p:pic>
      <p:pic>
        <p:nvPicPr>
          <p:cNvPr id="29" name="Picture 28">
            <a:extLst>
              <a:ext uri="{FF2B5EF4-FFF2-40B4-BE49-F238E27FC236}">
                <a16:creationId xmlns:a16="http://schemas.microsoft.com/office/drawing/2014/main" id="{7DF5D734-F430-0C81-54EE-12C35EE1CB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35829" y="7173312"/>
            <a:ext cx="545119" cy="532834"/>
          </a:xfrm>
          <a:prstGeom prst="rect">
            <a:avLst/>
          </a:prstGeom>
        </p:spPr>
      </p:pic>
      <p:sp>
        <p:nvSpPr>
          <p:cNvPr id="30" name="TextBox 29">
            <a:extLst>
              <a:ext uri="{FF2B5EF4-FFF2-40B4-BE49-F238E27FC236}">
                <a16:creationId xmlns:a16="http://schemas.microsoft.com/office/drawing/2014/main" id="{6156119E-D31A-1DD5-13A8-9C65726A84E9}"/>
              </a:ext>
            </a:extLst>
          </p:cNvPr>
          <p:cNvSpPr txBox="1"/>
          <p:nvPr/>
        </p:nvSpPr>
        <p:spPr>
          <a:xfrm>
            <a:off x="15128752" y="7173312"/>
            <a:ext cx="2658799" cy="1246495"/>
          </a:xfrm>
          <a:prstGeom prst="rect">
            <a:avLst/>
          </a:prstGeom>
          <a:noFill/>
        </p:spPr>
        <p:txBody>
          <a:bodyPr wrap="square">
            <a:spAutoFit/>
          </a:bodyPr>
          <a:lstStyle/>
          <a:p>
            <a:pPr algn="ctr"/>
            <a:r>
              <a:rPr lang="en-US" sz="2500" i="1" dirty="0">
                <a:solidFill>
                  <a:schemeClr val="bg1"/>
                </a:solidFill>
                <a:latin typeface="Calibri" panose="020F0502020204030204" pitchFamily="34" charset="0"/>
                <a:cs typeface="Calibri" panose="020F0502020204030204" pitchFamily="34" charset="0"/>
                <a:sym typeface="Calibri (MS)"/>
                <a:hlinkClick r:id="rId12">
                  <a:extLst>
                    <a:ext uri="{A12FA001-AC4F-418D-AE19-62706E023703}">
                      <ahyp:hlinkClr xmlns="" xmlns:ahyp="http://schemas.microsoft.com/office/drawing/2018/hyperlinkcolor" val="tx"/>
                    </a:ext>
                  </a:extLst>
                </a:hlinkClick>
              </a:rPr>
              <a:t>@</a:t>
            </a:r>
            <a:r>
              <a:rPr lang="en-US" sz="2500" i="1" dirty="0" err="1">
                <a:solidFill>
                  <a:schemeClr val="bg1"/>
                </a:solidFill>
                <a:latin typeface="Calibri" panose="020F0502020204030204" pitchFamily="34" charset="0"/>
                <a:cs typeface="Calibri" panose="020F0502020204030204" pitchFamily="34" charset="0"/>
                <a:sym typeface="Calibri (MS)"/>
                <a:hlinkClick r:id="rId12">
                  <a:extLst>
                    <a:ext uri="{A12FA001-AC4F-418D-AE19-62706E023703}">
                      <ahyp:hlinkClr xmlns="" xmlns:ahyp="http://schemas.microsoft.com/office/drawing/2018/hyperlinkcolor" val="tx"/>
                    </a:ext>
                  </a:extLst>
                </a:hlinkClick>
              </a:rPr>
              <a:t>navy.outreach</a:t>
            </a:r>
            <a:endParaRPr lang="en-US" sz="2500" i="1" dirty="0">
              <a:solidFill>
                <a:schemeClr val="bg1"/>
              </a:solidFill>
              <a:latin typeface="Calibri" panose="020F0502020204030204" pitchFamily="34" charset="0"/>
              <a:cs typeface="Calibri" panose="020F0502020204030204" pitchFamily="34" charset="0"/>
              <a:sym typeface="Calibri (MS)"/>
            </a:endParaRPr>
          </a:p>
          <a:p>
            <a:pPr algn="ctr"/>
            <a:endPar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endParaRPr>
          </a:p>
          <a:p>
            <a:pPr algn="ctr"/>
            <a:r>
              <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hlinkClick r:id="rId13">
                  <a:extLst>
                    <a:ext uri="{A12FA001-AC4F-418D-AE19-62706E023703}">
                      <ahyp:hlinkClr xmlns="" xmlns:ahyp="http://schemas.microsoft.com/office/drawing/2018/hyperlinkcolor" val="tx"/>
                    </a:ext>
                  </a:extLst>
                </a:hlinkClick>
              </a:rPr>
              <a:t>@NavyOutreach</a:t>
            </a:r>
            <a:endParaRPr kumimoji="0" lang="en-US" sz="2500" b="0" i="1" u="none" strike="noStrike" kern="1200" cap="none" spc="0" normalizeH="0" baseline="0" noProof="0" dirty="0">
              <a:ln>
                <a:noFill/>
              </a:ln>
              <a:solidFill>
                <a:schemeClr val="bg1"/>
              </a:solidFill>
              <a:effectLst/>
              <a:uLnTx/>
              <a:uFillTx/>
              <a:latin typeface="Calibri" panose="020F0502020204030204" pitchFamily="34" charset="0"/>
              <a:ea typeface="Calibri (MS)"/>
              <a:cs typeface="Calibri" panose="020F0502020204030204" pitchFamily="34" charset="0"/>
              <a:sym typeface="Calibri (MS)"/>
            </a:endParaRPr>
          </a:p>
        </p:txBody>
      </p:sp>
      <p:pic>
        <p:nvPicPr>
          <p:cNvPr id="33" name="Picture 32">
            <a:extLst>
              <a:ext uri="{FF2B5EF4-FFF2-40B4-BE49-F238E27FC236}">
                <a16:creationId xmlns:a16="http://schemas.microsoft.com/office/drawing/2014/main" id="{B16366D2-1690-20EC-7E4B-6DE0228318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55392" y="7913029"/>
            <a:ext cx="545119" cy="542113"/>
          </a:xfrm>
          <a:prstGeom prst="rect">
            <a:avLst/>
          </a:prstGeom>
        </p:spPr>
      </p:pic>
      <p:pic>
        <p:nvPicPr>
          <p:cNvPr id="34" name="Picture 33">
            <a:extLst>
              <a:ext uri="{FF2B5EF4-FFF2-40B4-BE49-F238E27FC236}">
                <a16:creationId xmlns:a16="http://schemas.microsoft.com/office/drawing/2014/main" id="{2BA13D9E-B31A-AB49-5557-6EACD21C38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55392" y="7173312"/>
            <a:ext cx="545119" cy="5328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91DA84-6569-ED6F-24D4-63868E1FDEAD}"/>
              </a:ext>
            </a:extLst>
          </p:cNvPr>
          <p:cNvPicPr>
            <a:picLocks noChangeAspect="1"/>
          </p:cNvPicPr>
          <p:nvPr/>
        </p:nvPicPr>
        <p:blipFill rotWithShape="1">
          <a:blip r:embed="rId3">
            <a:extLst>
              <a:ext uri="{28A0092B-C50C-407E-A947-70E740481C1C}">
                <a14:useLocalDpi xmlns:a14="http://schemas.microsoft.com/office/drawing/2010/main" val="0"/>
              </a:ext>
            </a:extLst>
          </a:blip>
          <a:srcRect l="13700" t="500" r="13730" b="37524"/>
          <a:stretch/>
        </p:blipFill>
        <p:spPr>
          <a:xfrm>
            <a:off x="-91440" y="-34990"/>
            <a:ext cx="18470880" cy="10515600"/>
          </a:xfrm>
          <a:prstGeom prst="rect">
            <a:avLst/>
          </a:prstGeom>
        </p:spPr>
      </p:pic>
      <p:sp>
        <p:nvSpPr>
          <p:cNvPr id="13" name="TextBox 10">
            <a:extLst>
              <a:ext uri="{FF2B5EF4-FFF2-40B4-BE49-F238E27FC236}">
                <a16:creationId xmlns:a16="http://schemas.microsoft.com/office/drawing/2014/main" id="{179E0842-8EE9-8196-1761-C34AB49BC3CF}"/>
              </a:ext>
            </a:extLst>
          </p:cNvPr>
          <p:cNvSpPr txBox="1"/>
          <p:nvPr/>
        </p:nvSpPr>
        <p:spPr>
          <a:xfrm>
            <a:off x="655059" y="1958079"/>
            <a:ext cx="16977883" cy="1916811"/>
          </a:xfrm>
          <a:prstGeom prst="rect">
            <a:avLst/>
          </a:prstGeom>
        </p:spPr>
        <p:txBody>
          <a:bodyPr lIns="0" tIns="0" rIns="0" bIns="0" rtlCol="0" anchor="t">
            <a:spAutoFit/>
          </a:bodyPr>
          <a:lstStyle/>
          <a:p>
            <a:pPr algn="l">
              <a:lnSpc>
                <a:spcPts val="2996"/>
              </a:lnSpc>
            </a:pPr>
            <a:r>
              <a:rPr lang="en-US" sz="2699" dirty="0">
                <a:latin typeface="Calibri (MS)"/>
                <a:ea typeface="Calibri (MS)"/>
                <a:cs typeface="Calibri (MS)"/>
                <a:sym typeface="Calibri (MS)"/>
              </a:rPr>
              <a:t>The United States is a maritime nation, and the U.S. Navy protects America at sea. Alongside our allies and partners, </a:t>
            </a:r>
          </a:p>
          <a:p>
            <a:pPr algn="l">
              <a:lnSpc>
                <a:spcPts val="2996"/>
              </a:lnSpc>
            </a:pPr>
            <a:r>
              <a:rPr lang="en-US" sz="2699" b="1" dirty="0">
                <a:latin typeface="Calibri (MS) Bold"/>
                <a:ea typeface="Calibri (MS) Bold"/>
                <a:cs typeface="Calibri (MS) Bold"/>
                <a:sym typeface="Calibri (MS) Bold"/>
              </a:rPr>
              <a:t>we defend freedom, preserve economic prosperity, and keep the seas open and free.</a:t>
            </a:r>
          </a:p>
          <a:p>
            <a:pPr algn="l">
              <a:lnSpc>
                <a:spcPts val="2996"/>
              </a:lnSpc>
            </a:pPr>
            <a:endParaRPr lang="en-US" sz="2699" b="1" dirty="0">
              <a:latin typeface="Calibri (MS) Bold"/>
              <a:ea typeface="Calibri (MS) Bold"/>
              <a:cs typeface="Calibri (MS) Bold"/>
              <a:sym typeface="Calibri (MS) Bold"/>
            </a:endParaRPr>
          </a:p>
          <a:p>
            <a:pPr algn="l">
              <a:lnSpc>
                <a:spcPts val="2996"/>
              </a:lnSpc>
            </a:pPr>
            <a:r>
              <a:rPr lang="en-US" sz="2699" dirty="0">
                <a:latin typeface="Calibri (MS)"/>
                <a:ea typeface="Calibri (MS)"/>
                <a:cs typeface="Calibri (MS)"/>
                <a:sym typeface="Calibri (MS)"/>
              </a:rPr>
              <a:t>Our nation is engaged in long-term competition. To defend American interests around the globe, the U.S. Navy must remain prepared to execute our timeless role, as directed by Congress and the President.</a:t>
            </a:r>
          </a:p>
        </p:txBody>
      </p:sp>
      <p:sp>
        <p:nvSpPr>
          <p:cNvPr id="14" name="TextBox 11">
            <a:extLst>
              <a:ext uri="{FF2B5EF4-FFF2-40B4-BE49-F238E27FC236}">
                <a16:creationId xmlns:a16="http://schemas.microsoft.com/office/drawing/2014/main" id="{28D61114-1506-943D-7A7E-E6EA5D0F4B44}"/>
              </a:ext>
            </a:extLst>
          </p:cNvPr>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latin typeface="Calibri" panose="020F0502020204030204" pitchFamily="34" charset="0"/>
                <a:ea typeface="Calibri (MS) Bold"/>
                <a:cs typeface="Calibri" panose="020F0502020204030204" pitchFamily="34" charset="0"/>
                <a:sym typeface="Calibri (MS) Bold"/>
              </a:rPr>
              <a:t>WHY WE SERVE</a:t>
            </a:r>
            <a:endParaRPr lang="en-US" sz="6500" b="1" dirty="0">
              <a:latin typeface="Calibri" panose="020F0502020204030204" pitchFamily="34" charset="0"/>
              <a:ea typeface="Calibri (MS) Bold Italics"/>
              <a:cs typeface="Calibri" panose="020F0502020204030204" pitchFamily="34" charset="0"/>
              <a:sym typeface="Calibri (MS) Bold Itali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63FF2D6-B257-0063-A820-CBB3A1AE2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2" y="-78551"/>
            <a:ext cx="18389424" cy="10444102"/>
          </a:xfrm>
          <a:prstGeom prst="rect">
            <a:avLst/>
          </a:prstGeom>
        </p:spPr>
      </p:pic>
      <p:grpSp>
        <p:nvGrpSpPr>
          <p:cNvPr id="3" name="Group 3"/>
          <p:cNvGrpSpPr/>
          <p:nvPr/>
        </p:nvGrpSpPr>
        <p:grpSpPr>
          <a:xfrm>
            <a:off x="-256351" y="-129150"/>
            <a:ext cx="18800702" cy="10545299"/>
            <a:chOff x="0" y="0"/>
            <a:chExt cx="4951625" cy="2777363"/>
          </a:xfrm>
        </p:grpSpPr>
        <p:sp>
          <p:nvSpPr>
            <p:cNvPr id="4" name="Freeform 4"/>
            <p:cNvSpPr/>
            <p:nvPr/>
          </p:nvSpPr>
          <p:spPr>
            <a:xfrm>
              <a:off x="0" y="0"/>
              <a:ext cx="4951625" cy="2777363"/>
            </a:xfrm>
            <a:custGeom>
              <a:avLst/>
              <a:gdLst/>
              <a:ahLst/>
              <a:cxnLst/>
              <a:rect l="l" t="t" r="r" b="b"/>
              <a:pathLst>
                <a:path w="4951625" h="2777363">
                  <a:moveTo>
                    <a:pt x="0" y="0"/>
                  </a:moveTo>
                  <a:lnTo>
                    <a:pt x="4951625" y="0"/>
                  </a:lnTo>
                  <a:lnTo>
                    <a:pt x="4951625" y="2777363"/>
                  </a:lnTo>
                  <a:lnTo>
                    <a:pt x="0" y="2777363"/>
                  </a:lnTo>
                  <a:close/>
                </a:path>
              </a:pathLst>
            </a:custGeom>
            <a:solidFill>
              <a:srgbClr val="000000">
                <a:alpha val="56863"/>
              </a:srgbClr>
            </a:solidFill>
          </p:spPr>
        </p:sp>
        <p:sp>
          <p:nvSpPr>
            <p:cNvPr id="5" name="TextBox 5"/>
            <p:cNvSpPr txBox="1"/>
            <p:nvPr/>
          </p:nvSpPr>
          <p:spPr>
            <a:xfrm>
              <a:off x="0" y="-76200"/>
              <a:ext cx="4951625" cy="285356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106493" y="5858073"/>
            <a:ext cx="2461163" cy="1405256"/>
          </a:xfrm>
          <a:prstGeom prst="rect">
            <a:avLst/>
          </a:prstGeom>
        </p:spPr>
        <p:txBody>
          <a:bodyPr lIns="0" tIns="0" rIns="0" bIns="0" rtlCol="0" anchor="t">
            <a:spAutoFit/>
          </a:bodyPr>
          <a:lstStyle/>
          <a:p>
            <a:pPr algn="ctr">
              <a:lnSpc>
                <a:spcPts val="10219"/>
              </a:lnSpc>
              <a:spcBef>
                <a:spcPct val="0"/>
              </a:spcBef>
            </a:pPr>
            <a:r>
              <a:rPr lang="en-US" sz="7299" b="1" dirty="0">
                <a:solidFill>
                  <a:srgbClr val="FFFFFF"/>
                </a:solidFill>
                <a:latin typeface="Calibri (MS) Bold"/>
                <a:ea typeface="Calibri (MS) Bold"/>
                <a:cs typeface="Calibri (MS) Bold"/>
                <a:sym typeface="Calibri (MS) Bold"/>
              </a:rPr>
              <a:t>340+</a:t>
            </a:r>
          </a:p>
        </p:txBody>
      </p:sp>
      <p:sp>
        <p:nvSpPr>
          <p:cNvPr id="7" name="Freeform 7"/>
          <p:cNvSpPr/>
          <p:nvPr/>
        </p:nvSpPr>
        <p:spPr>
          <a:xfrm>
            <a:off x="3463482" y="5132539"/>
            <a:ext cx="343238" cy="1193075"/>
          </a:xfrm>
          <a:custGeom>
            <a:avLst/>
            <a:gdLst/>
            <a:ahLst/>
            <a:cxnLst/>
            <a:rect l="l" t="t" r="r" b="b"/>
            <a:pathLst>
              <a:path w="343238" h="1193075">
                <a:moveTo>
                  <a:pt x="0" y="0"/>
                </a:moveTo>
                <a:lnTo>
                  <a:pt x="343238" y="0"/>
                </a:lnTo>
                <a:lnTo>
                  <a:pt x="343238" y="1193075"/>
                </a:lnTo>
                <a:lnTo>
                  <a:pt x="0" y="1193075"/>
                </a:lnTo>
                <a:lnTo>
                  <a:pt x="0" y="0"/>
                </a:lnTo>
                <a:close/>
              </a:path>
            </a:pathLst>
          </a:custGeom>
          <a:blipFill>
            <a:blip r:embed="rId4"/>
            <a:stretch>
              <a:fillRect l="-457721" t="-6457" r="-27596" b="-5733"/>
            </a:stretch>
          </a:blipFill>
        </p:spPr>
      </p:sp>
      <p:sp>
        <p:nvSpPr>
          <p:cNvPr id="8" name="Freeform 8"/>
          <p:cNvSpPr/>
          <p:nvPr/>
        </p:nvSpPr>
        <p:spPr>
          <a:xfrm>
            <a:off x="3946091" y="5135777"/>
            <a:ext cx="390983" cy="1193075"/>
          </a:xfrm>
          <a:custGeom>
            <a:avLst/>
            <a:gdLst/>
            <a:ahLst/>
            <a:cxnLst/>
            <a:rect l="l" t="t" r="r" b="b"/>
            <a:pathLst>
              <a:path w="390983" h="1193075">
                <a:moveTo>
                  <a:pt x="0" y="0"/>
                </a:moveTo>
                <a:lnTo>
                  <a:pt x="390984" y="0"/>
                </a:lnTo>
                <a:lnTo>
                  <a:pt x="390984" y="1193075"/>
                </a:lnTo>
                <a:lnTo>
                  <a:pt x="0" y="1193075"/>
                </a:lnTo>
                <a:lnTo>
                  <a:pt x="0" y="0"/>
                </a:lnTo>
                <a:close/>
              </a:path>
            </a:pathLst>
          </a:custGeom>
          <a:blipFill>
            <a:blip r:embed="rId4"/>
            <a:stretch>
              <a:fillRect l="-207126" t="-6457" r="-206715" b="-5733"/>
            </a:stretch>
          </a:blipFill>
        </p:spPr>
      </p:sp>
      <p:sp>
        <p:nvSpPr>
          <p:cNvPr id="9" name="Freeform 9"/>
          <p:cNvSpPr/>
          <p:nvPr/>
        </p:nvSpPr>
        <p:spPr>
          <a:xfrm>
            <a:off x="4418946" y="5132540"/>
            <a:ext cx="336399" cy="1193075"/>
          </a:xfrm>
          <a:custGeom>
            <a:avLst/>
            <a:gdLst/>
            <a:ahLst/>
            <a:cxnLst/>
            <a:rect l="l" t="t" r="r" b="b"/>
            <a:pathLst>
              <a:path w="336399" h="1193075">
                <a:moveTo>
                  <a:pt x="0" y="0"/>
                </a:moveTo>
                <a:lnTo>
                  <a:pt x="336399" y="0"/>
                </a:lnTo>
                <a:lnTo>
                  <a:pt x="336399" y="1193075"/>
                </a:lnTo>
                <a:lnTo>
                  <a:pt x="0" y="1193075"/>
                </a:lnTo>
                <a:lnTo>
                  <a:pt x="0" y="0"/>
                </a:lnTo>
                <a:close/>
              </a:path>
            </a:pathLst>
          </a:custGeom>
          <a:blipFill>
            <a:blip r:embed="rId4"/>
            <a:stretch>
              <a:fillRect l="-133296" t="-6457" r="-363921" b="-5733"/>
            </a:stretch>
          </a:blipFill>
        </p:spPr>
      </p:sp>
      <p:sp>
        <p:nvSpPr>
          <p:cNvPr id="10" name="TextBox 10"/>
          <p:cNvSpPr txBox="1"/>
          <p:nvPr/>
        </p:nvSpPr>
        <p:spPr>
          <a:xfrm>
            <a:off x="655059" y="1958079"/>
            <a:ext cx="16977883" cy="1916811"/>
          </a:xfrm>
          <a:prstGeom prst="rect">
            <a:avLst/>
          </a:prstGeom>
        </p:spPr>
        <p:txBody>
          <a:bodyPr lIns="0" tIns="0" rIns="0" bIns="0" rtlCol="0" anchor="t">
            <a:spAutoFit/>
          </a:bodyPr>
          <a:lstStyle/>
          <a:p>
            <a:pPr algn="l">
              <a:lnSpc>
                <a:spcPts val="2996"/>
              </a:lnSpc>
            </a:pPr>
            <a:r>
              <a:rPr lang="en-US" sz="2699" dirty="0">
                <a:solidFill>
                  <a:schemeClr val="bg1">
                    <a:lumMod val="95000"/>
                  </a:schemeClr>
                </a:solidFill>
                <a:latin typeface="Calibri (MS)"/>
                <a:ea typeface="Calibri (MS)"/>
                <a:cs typeface="Calibri (MS)"/>
                <a:sym typeface="Calibri (MS)"/>
              </a:rPr>
              <a:t>The United States is a maritime nation, and the U.S. Navy protects America at sea. Alongside our allies and partners, </a:t>
            </a:r>
          </a:p>
          <a:p>
            <a:pPr algn="l">
              <a:lnSpc>
                <a:spcPts val="2996"/>
              </a:lnSpc>
            </a:pPr>
            <a:r>
              <a:rPr lang="en-US" sz="2699" b="1" dirty="0">
                <a:solidFill>
                  <a:srgbClr val="E8B00F"/>
                </a:solidFill>
                <a:latin typeface="Calibri (MS) Bold"/>
                <a:ea typeface="Calibri (MS) Bold"/>
                <a:cs typeface="Calibri (MS) Bold"/>
                <a:sym typeface="Calibri (MS) Bold"/>
              </a:rPr>
              <a:t>we defend freedom</a:t>
            </a:r>
            <a:r>
              <a:rPr lang="en-US" sz="2699" b="1" dirty="0">
                <a:solidFill>
                  <a:schemeClr val="bg1">
                    <a:lumMod val="95000"/>
                  </a:schemeClr>
                </a:solidFill>
                <a:latin typeface="Calibri (MS) Bold"/>
                <a:ea typeface="Calibri (MS) Bold"/>
                <a:cs typeface="Calibri (MS) Bold"/>
                <a:sym typeface="Calibri (MS) Bold"/>
              </a:rPr>
              <a:t>, preserve economic prosperity, and keep the seas open and free.</a:t>
            </a:r>
          </a:p>
          <a:p>
            <a:pPr algn="l">
              <a:lnSpc>
                <a:spcPts val="2996"/>
              </a:lnSpc>
            </a:pPr>
            <a:endParaRPr lang="en-US" sz="2699" b="1" dirty="0">
              <a:solidFill>
                <a:schemeClr val="bg1">
                  <a:lumMod val="95000"/>
                </a:schemeClr>
              </a:solidFill>
              <a:latin typeface="Calibri (MS) Bold"/>
              <a:ea typeface="Calibri (MS) Bold"/>
              <a:cs typeface="Calibri (MS) Bold"/>
              <a:sym typeface="Calibri (MS) Bold"/>
            </a:endParaRPr>
          </a:p>
          <a:p>
            <a:pPr algn="l">
              <a:lnSpc>
                <a:spcPts val="2996"/>
              </a:lnSpc>
            </a:pPr>
            <a:r>
              <a:rPr lang="en-US" sz="2699" dirty="0">
                <a:solidFill>
                  <a:schemeClr val="bg1">
                    <a:lumMod val="95000"/>
                  </a:schemeClr>
                </a:solidFill>
                <a:latin typeface="Calibri (MS)"/>
                <a:ea typeface="Calibri (MS)"/>
                <a:cs typeface="Calibri (MS)"/>
                <a:sym typeface="Calibri (MS)"/>
              </a:rPr>
              <a:t>Our nation is engaged in long-term competition. To defend American interests around the globe, the U.S. Navy must remain prepared to execute our timeless role, as directed by Congress and the President.</a:t>
            </a:r>
          </a:p>
        </p:txBody>
      </p:sp>
      <p:sp>
        <p:nvSpPr>
          <p:cNvPr id="11" name="TextBox 11"/>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solidFill>
                  <a:schemeClr val="bg1"/>
                </a:solidFill>
                <a:latin typeface="Calibri" panose="020F0502020204030204" pitchFamily="34" charset="0"/>
                <a:ea typeface="Calibri (MS) Bold"/>
                <a:cs typeface="Calibri" panose="020F0502020204030204" pitchFamily="34" charset="0"/>
                <a:sym typeface="Calibri (MS) Bold"/>
              </a:rPr>
              <a:t>WHY WE SERVE</a:t>
            </a:r>
            <a:endParaRPr lang="en-US" sz="6500" b="1" dirty="0">
              <a:solidFill>
                <a:schemeClr val="bg1"/>
              </a:solidFill>
              <a:latin typeface="Calibri" panose="020F0502020204030204" pitchFamily="34" charset="0"/>
              <a:ea typeface="Calibri (MS) Bold Italics"/>
              <a:cs typeface="Calibri" panose="020F0502020204030204" pitchFamily="34" charset="0"/>
              <a:sym typeface="Calibri (MS) Bold Italics"/>
            </a:endParaRPr>
          </a:p>
        </p:txBody>
      </p:sp>
      <p:sp>
        <p:nvSpPr>
          <p:cNvPr id="12" name="TextBox 12"/>
          <p:cNvSpPr txBox="1"/>
          <p:nvPr/>
        </p:nvSpPr>
        <p:spPr>
          <a:xfrm>
            <a:off x="2696821"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Sailors protect us</a:t>
            </a:r>
          </a:p>
          <a:p>
            <a:pPr algn="ctr">
              <a:lnSpc>
                <a:spcPts val="3500"/>
              </a:lnSpc>
              <a:spcBef>
                <a:spcPct val="0"/>
              </a:spcBef>
            </a:pPr>
            <a:r>
              <a:rPr lang="en-US" sz="2500" b="1" dirty="0">
                <a:solidFill>
                  <a:srgbClr val="FFFFFF"/>
                </a:solidFill>
                <a:latin typeface="Calibri (MS) Bold"/>
                <a:ea typeface="Calibri (MS) Bold"/>
                <a:cs typeface="Calibri (MS) Bold"/>
                <a:sym typeface="Calibri (MS) Bold"/>
              </a:rPr>
              <a:t>every day</a:t>
            </a:r>
          </a:p>
        </p:txBody>
      </p:sp>
      <p:sp>
        <p:nvSpPr>
          <p:cNvPr id="13" name="TextBox 13"/>
          <p:cNvSpPr txBox="1"/>
          <p:nvPr/>
        </p:nvSpPr>
        <p:spPr>
          <a:xfrm>
            <a:off x="2668246" y="6908407"/>
            <a:ext cx="3280507" cy="680085"/>
          </a:xfrm>
          <a:prstGeom prst="rect">
            <a:avLst/>
          </a:prstGeom>
        </p:spPr>
        <p:txBody>
          <a:bodyPr lIns="0" tIns="0" rIns="0" bIns="0" rtlCol="0" anchor="t">
            <a:spAutoFit/>
          </a:bodyPr>
          <a:lstStyle/>
          <a:p>
            <a:pPr algn="ctr">
              <a:lnSpc>
                <a:spcPts val="5040"/>
              </a:lnSpc>
              <a:spcBef>
                <a:spcPct val="0"/>
              </a:spcBef>
            </a:pPr>
            <a:r>
              <a:rPr lang="en-US" sz="3600" b="1">
                <a:solidFill>
                  <a:srgbClr val="FFFFFF"/>
                </a:solidFill>
                <a:latin typeface="Calibri (MS) Bold"/>
                <a:ea typeface="Calibri (MS) Bold"/>
                <a:cs typeface="Calibri (MS) Bold"/>
                <a:sym typeface="Calibri (MS) Bold"/>
              </a:rPr>
              <a:t>THOUSAND</a:t>
            </a:r>
          </a:p>
        </p:txBody>
      </p:sp>
      <p:grpSp>
        <p:nvGrpSpPr>
          <p:cNvPr id="14" name="Group 14"/>
          <p:cNvGrpSpPr/>
          <p:nvPr/>
        </p:nvGrpSpPr>
        <p:grpSpPr>
          <a:xfrm>
            <a:off x="7552319" y="5845086"/>
            <a:ext cx="3183363" cy="2256093"/>
            <a:chOff x="0" y="-11814"/>
            <a:chExt cx="4244484" cy="3008124"/>
          </a:xfrm>
        </p:grpSpPr>
        <p:sp>
          <p:nvSpPr>
            <p:cNvPr id="15" name="Freeform 15"/>
            <p:cNvSpPr/>
            <p:nvPr/>
          </p:nvSpPr>
          <p:spPr>
            <a:xfrm>
              <a:off x="983051" y="0"/>
              <a:ext cx="2278382" cy="2278382"/>
            </a:xfrm>
            <a:custGeom>
              <a:avLst/>
              <a:gdLst/>
              <a:ahLst/>
              <a:cxnLst/>
              <a:rect l="l" t="t" r="r" b="b"/>
              <a:pathLst>
                <a:path w="2278382" h="2278382">
                  <a:moveTo>
                    <a:pt x="0" y="0"/>
                  </a:moveTo>
                  <a:lnTo>
                    <a:pt x="2278382" y="0"/>
                  </a:lnTo>
                  <a:lnTo>
                    <a:pt x="2278382" y="2278382"/>
                  </a:lnTo>
                  <a:lnTo>
                    <a:pt x="0" y="22783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TextBox 16"/>
            <p:cNvSpPr txBox="1"/>
            <p:nvPr/>
          </p:nvSpPr>
          <p:spPr>
            <a:xfrm>
              <a:off x="1214113" y="-11814"/>
              <a:ext cx="1471999" cy="1368476"/>
            </a:xfrm>
            <a:prstGeom prst="rect">
              <a:avLst/>
            </a:prstGeom>
          </p:spPr>
          <p:txBody>
            <a:bodyPr lIns="0" tIns="0" rIns="0" bIns="0" rtlCol="0" anchor="t">
              <a:spAutoFit/>
            </a:bodyPr>
            <a:lstStyle/>
            <a:p>
              <a:pPr algn="ctr">
                <a:lnSpc>
                  <a:spcPts val="7820"/>
                </a:lnSpc>
                <a:spcBef>
                  <a:spcPct val="0"/>
                </a:spcBef>
              </a:pPr>
              <a:r>
                <a:rPr lang="en-US" sz="5586" b="1">
                  <a:solidFill>
                    <a:srgbClr val="FFFFFF"/>
                  </a:solidFill>
                  <a:latin typeface="Calibri (MS) Bold"/>
                  <a:ea typeface="Calibri (MS) Bold"/>
                  <a:cs typeface="Calibri (MS) Bold"/>
                  <a:sym typeface="Calibri (MS) Bold"/>
                </a:rPr>
                <a:t>24</a:t>
              </a:r>
            </a:p>
          </p:txBody>
        </p:sp>
        <p:sp>
          <p:nvSpPr>
            <p:cNvPr id="17" name="TextBox 17"/>
            <p:cNvSpPr txBox="1"/>
            <p:nvPr/>
          </p:nvSpPr>
          <p:spPr>
            <a:xfrm>
              <a:off x="2029618" y="1115619"/>
              <a:ext cx="1021032" cy="936452"/>
            </a:xfrm>
            <a:prstGeom prst="rect">
              <a:avLst/>
            </a:prstGeom>
          </p:spPr>
          <p:txBody>
            <a:bodyPr lIns="0" tIns="0" rIns="0" bIns="0" rtlCol="0" anchor="t">
              <a:spAutoFit/>
            </a:bodyPr>
            <a:lstStyle/>
            <a:p>
              <a:pPr algn="ctr">
                <a:lnSpc>
                  <a:spcPts val="5424"/>
                </a:lnSpc>
                <a:spcBef>
                  <a:spcPct val="0"/>
                </a:spcBef>
              </a:pPr>
              <a:r>
                <a:rPr lang="en-US" sz="3874" b="1">
                  <a:solidFill>
                    <a:srgbClr val="FFFFFF"/>
                  </a:solidFill>
                  <a:latin typeface="Calibri (MS) Bold"/>
                  <a:ea typeface="Calibri (MS) Bold"/>
                  <a:cs typeface="Calibri (MS) Bold"/>
                  <a:sym typeface="Calibri (MS) Bold"/>
                </a:rPr>
                <a:t>7</a:t>
              </a:r>
            </a:p>
          </p:txBody>
        </p:sp>
        <p:sp>
          <p:nvSpPr>
            <p:cNvPr id="18" name="TextBox 18"/>
            <p:cNvSpPr txBox="1"/>
            <p:nvPr/>
          </p:nvSpPr>
          <p:spPr>
            <a:xfrm>
              <a:off x="0" y="2434618"/>
              <a:ext cx="4244484" cy="561692"/>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Defending America</a:t>
              </a:r>
            </a:p>
          </p:txBody>
        </p:sp>
        <p:sp>
          <p:nvSpPr>
            <p:cNvPr id="19" name="TextBox 19"/>
            <p:cNvSpPr txBox="1"/>
            <p:nvPr/>
          </p:nvSpPr>
          <p:spPr>
            <a:xfrm rot="1464845">
              <a:off x="1919509" y="730844"/>
              <a:ext cx="1021032" cy="935578"/>
            </a:xfrm>
            <a:prstGeom prst="rect">
              <a:avLst/>
            </a:prstGeom>
          </p:spPr>
          <p:txBody>
            <a:bodyPr lIns="0" tIns="0" rIns="0" bIns="0" rtlCol="0" anchor="t">
              <a:spAutoFit/>
            </a:bodyPr>
            <a:lstStyle/>
            <a:p>
              <a:pPr algn="ctr">
                <a:lnSpc>
                  <a:spcPts val="5424"/>
                </a:lnSpc>
                <a:spcBef>
                  <a:spcPct val="0"/>
                </a:spcBef>
              </a:pPr>
              <a:r>
                <a:rPr lang="en-US" sz="3874">
                  <a:solidFill>
                    <a:srgbClr val="FFFFFF"/>
                  </a:solidFill>
                  <a:latin typeface="Calibri (MS)"/>
                  <a:ea typeface="Calibri (MS)"/>
                  <a:cs typeface="Calibri (MS)"/>
                  <a:sym typeface="Calibri (MS)"/>
                </a:rPr>
                <a:t>/</a:t>
              </a:r>
            </a:p>
          </p:txBody>
        </p:sp>
      </p:grpSp>
      <p:grpSp>
        <p:nvGrpSpPr>
          <p:cNvPr id="20" name="Group 20"/>
          <p:cNvGrpSpPr/>
          <p:nvPr/>
        </p:nvGrpSpPr>
        <p:grpSpPr>
          <a:xfrm>
            <a:off x="12716881" y="5905900"/>
            <a:ext cx="3280507" cy="2613435"/>
            <a:chOff x="0" y="0"/>
            <a:chExt cx="4374009" cy="3484580"/>
          </a:xfrm>
        </p:grpSpPr>
        <p:sp>
          <p:nvSpPr>
            <p:cNvPr id="21" name="Freeform 21"/>
            <p:cNvSpPr/>
            <p:nvPr/>
          </p:nvSpPr>
          <p:spPr>
            <a:xfrm>
              <a:off x="623719" y="606891"/>
              <a:ext cx="3126572" cy="1676624"/>
            </a:xfrm>
            <a:custGeom>
              <a:avLst/>
              <a:gdLst/>
              <a:ahLst/>
              <a:cxnLst/>
              <a:rect l="l" t="t" r="r" b="b"/>
              <a:pathLst>
                <a:path w="3126572" h="1676624">
                  <a:moveTo>
                    <a:pt x="0" y="0"/>
                  </a:moveTo>
                  <a:lnTo>
                    <a:pt x="3126571" y="0"/>
                  </a:lnTo>
                  <a:lnTo>
                    <a:pt x="3126571" y="1676624"/>
                  </a:lnTo>
                  <a:lnTo>
                    <a:pt x="0" y="1676624"/>
                  </a:lnTo>
                  <a:lnTo>
                    <a:pt x="0" y="0"/>
                  </a:lnTo>
                  <a:close/>
                </a:path>
              </a:pathLst>
            </a:custGeom>
            <a:blipFill>
              <a:blip r:embed="rId7"/>
              <a:stretch>
                <a:fillRect/>
              </a:stretch>
            </a:blipFill>
          </p:spPr>
        </p:sp>
        <p:sp>
          <p:nvSpPr>
            <p:cNvPr id="22" name="TextBox 22"/>
            <p:cNvSpPr txBox="1"/>
            <p:nvPr/>
          </p:nvSpPr>
          <p:spPr>
            <a:xfrm>
              <a:off x="584329" y="-295275"/>
              <a:ext cx="3281551" cy="1775250"/>
            </a:xfrm>
            <a:prstGeom prst="rect">
              <a:avLst/>
            </a:prstGeom>
          </p:spPr>
          <p:txBody>
            <a:bodyPr lIns="0" tIns="0" rIns="0" bIns="0" rtlCol="0" anchor="t">
              <a:spAutoFit/>
            </a:bodyPr>
            <a:lstStyle/>
            <a:p>
              <a:pPr algn="ctr">
                <a:lnSpc>
                  <a:spcPts val="10219"/>
                </a:lnSpc>
                <a:spcBef>
                  <a:spcPct val="0"/>
                </a:spcBef>
              </a:pPr>
              <a:r>
                <a:rPr lang="en-US" sz="7299" b="1">
                  <a:solidFill>
                    <a:srgbClr val="FFFFFF"/>
                  </a:solidFill>
                  <a:latin typeface="Calibri (MS) Bold"/>
                  <a:ea typeface="Calibri (MS) Bold"/>
                  <a:cs typeface="Calibri (MS) Bold"/>
                  <a:sym typeface="Calibri (MS) Bold"/>
                </a:rPr>
                <a:t>7</a:t>
              </a:r>
            </a:p>
          </p:txBody>
        </p:sp>
        <p:sp>
          <p:nvSpPr>
            <p:cNvPr id="23" name="TextBox 23"/>
            <p:cNvSpPr txBox="1"/>
            <p:nvPr/>
          </p:nvSpPr>
          <p:spPr>
            <a:xfrm>
              <a:off x="0" y="1051195"/>
              <a:ext cx="4374009" cy="862330"/>
            </a:xfrm>
            <a:prstGeom prst="rect">
              <a:avLst/>
            </a:prstGeom>
          </p:spPr>
          <p:txBody>
            <a:bodyPr lIns="0" tIns="0" rIns="0" bIns="0" rtlCol="0" anchor="t">
              <a:spAutoFit/>
            </a:bodyPr>
            <a:lstStyle/>
            <a:p>
              <a:pPr algn="ctr">
                <a:lnSpc>
                  <a:spcPts val="5040"/>
                </a:lnSpc>
                <a:spcBef>
                  <a:spcPct val="0"/>
                </a:spcBef>
              </a:pPr>
              <a:r>
                <a:rPr lang="en-US" sz="3600" b="1">
                  <a:solidFill>
                    <a:srgbClr val="FFFFFF"/>
                  </a:solidFill>
                  <a:latin typeface="Calibri (MS) Bold"/>
                  <a:ea typeface="Calibri (MS) Bold"/>
                  <a:cs typeface="Calibri (MS) Bold"/>
                  <a:sym typeface="Calibri (MS) Bold"/>
                </a:rPr>
                <a:t>FLEETS</a:t>
              </a:r>
            </a:p>
          </p:txBody>
        </p:sp>
        <p:sp>
          <p:nvSpPr>
            <p:cNvPr id="24" name="TextBox 24"/>
            <p:cNvSpPr txBox="1"/>
            <p:nvPr/>
          </p:nvSpPr>
          <p:spPr>
            <a:xfrm>
              <a:off x="129525" y="2296072"/>
              <a:ext cx="4244484" cy="1188508"/>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Are ready around</a:t>
              </a:r>
            </a:p>
            <a:p>
              <a:pPr algn="ctr">
                <a:lnSpc>
                  <a:spcPts val="3500"/>
                </a:lnSpc>
                <a:spcBef>
                  <a:spcPct val="0"/>
                </a:spcBef>
              </a:pPr>
              <a:r>
                <a:rPr lang="en-US" sz="2500" b="1" dirty="0">
                  <a:solidFill>
                    <a:srgbClr val="FFFFFF"/>
                  </a:solidFill>
                  <a:latin typeface="Calibri (MS) Bold"/>
                  <a:ea typeface="Calibri (MS) Bold"/>
                  <a:cs typeface="Calibri (MS) Bold"/>
                  <a:sym typeface="Calibri (MS) Bold"/>
                </a:rPr>
                <a:t>the globe</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AA863D9-3C8B-43AE-2BDC-49F061035B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12" y="-78551"/>
            <a:ext cx="18389424" cy="10444102"/>
          </a:xfrm>
          <a:prstGeom prst="rect">
            <a:avLst/>
          </a:prstGeom>
        </p:spPr>
      </p:pic>
      <p:grpSp>
        <p:nvGrpSpPr>
          <p:cNvPr id="3" name="Group 3"/>
          <p:cNvGrpSpPr/>
          <p:nvPr/>
        </p:nvGrpSpPr>
        <p:grpSpPr>
          <a:xfrm>
            <a:off x="-198465" y="-190500"/>
            <a:ext cx="18684930" cy="10627993"/>
            <a:chOff x="0" y="0"/>
            <a:chExt cx="4921134" cy="2799142"/>
          </a:xfrm>
        </p:grpSpPr>
        <p:sp>
          <p:nvSpPr>
            <p:cNvPr id="4" name="Freeform 4"/>
            <p:cNvSpPr/>
            <p:nvPr/>
          </p:nvSpPr>
          <p:spPr>
            <a:xfrm>
              <a:off x="0" y="0"/>
              <a:ext cx="4921134" cy="2799142"/>
            </a:xfrm>
            <a:custGeom>
              <a:avLst/>
              <a:gdLst/>
              <a:ahLst/>
              <a:cxnLst/>
              <a:rect l="l" t="t" r="r" b="b"/>
              <a:pathLst>
                <a:path w="4921134" h="2799142">
                  <a:moveTo>
                    <a:pt x="0" y="0"/>
                  </a:moveTo>
                  <a:lnTo>
                    <a:pt x="4921134" y="0"/>
                  </a:lnTo>
                  <a:lnTo>
                    <a:pt x="4921134" y="2799142"/>
                  </a:lnTo>
                  <a:lnTo>
                    <a:pt x="0" y="2799142"/>
                  </a:lnTo>
                  <a:close/>
                </a:path>
              </a:pathLst>
            </a:custGeom>
            <a:solidFill>
              <a:srgbClr val="000000">
                <a:alpha val="56863"/>
              </a:srgbClr>
            </a:solidFill>
          </p:spPr>
        </p:sp>
        <p:sp>
          <p:nvSpPr>
            <p:cNvPr id="5" name="TextBox 5"/>
            <p:cNvSpPr txBox="1"/>
            <p:nvPr/>
          </p:nvSpPr>
          <p:spPr>
            <a:xfrm>
              <a:off x="0" y="-76200"/>
              <a:ext cx="4921134" cy="2875342"/>
            </a:xfrm>
            <a:prstGeom prst="rect">
              <a:avLst/>
            </a:prstGeom>
          </p:spPr>
          <p:txBody>
            <a:bodyPr lIns="50800" tIns="50800" rIns="50800" bIns="50800" rtlCol="0" anchor="ctr"/>
            <a:lstStyle/>
            <a:p>
              <a:pPr algn="ctr">
                <a:lnSpc>
                  <a:spcPts val="2659"/>
                </a:lnSpc>
                <a:spcBef>
                  <a:spcPct val="0"/>
                </a:spcBef>
              </a:pPr>
              <a:endParaRPr/>
            </a:p>
          </p:txBody>
        </p:sp>
      </p:grpSp>
      <p:pic>
        <p:nvPicPr>
          <p:cNvPr id="29" name="Picture 28">
            <a:extLst>
              <a:ext uri="{FF2B5EF4-FFF2-40B4-BE49-F238E27FC236}">
                <a16:creationId xmlns:a16="http://schemas.microsoft.com/office/drawing/2014/main" id="{8467FC1B-F0BD-26EA-3609-0F27D5096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989" y="5635111"/>
            <a:ext cx="3390900" cy="1854200"/>
          </a:xfrm>
          <a:prstGeom prst="rect">
            <a:avLst/>
          </a:prstGeom>
        </p:spPr>
      </p:pic>
      <p:sp>
        <p:nvSpPr>
          <p:cNvPr id="7" name="Freeform 7"/>
          <p:cNvSpPr/>
          <p:nvPr/>
        </p:nvSpPr>
        <p:spPr>
          <a:xfrm rot="-10800000">
            <a:off x="14682951" y="5980098"/>
            <a:ext cx="842362" cy="1534404"/>
          </a:xfrm>
          <a:custGeom>
            <a:avLst/>
            <a:gdLst/>
            <a:ahLst/>
            <a:cxnLst/>
            <a:rect l="l" t="t" r="r" b="b"/>
            <a:pathLst>
              <a:path w="842362" h="1534404">
                <a:moveTo>
                  <a:pt x="0" y="0"/>
                </a:moveTo>
                <a:lnTo>
                  <a:pt x="842362" y="0"/>
                </a:lnTo>
                <a:lnTo>
                  <a:pt x="842362" y="1534404"/>
                </a:lnTo>
                <a:lnTo>
                  <a:pt x="0" y="1534404"/>
                </a:lnTo>
                <a:lnTo>
                  <a:pt x="0" y="0"/>
                </a:lnTo>
                <a:close/>
              </a:path>
            </a:pathLst>
          </a:custGeom>
          <a:blipFill>
            <a:blip r:embed="rId4"/>
            <a:stretch>
              <a:fillRect r="-82154"/>
            </a:stretch>
          </a:blipFill>
        </p:spPr>
      </p:sp>
      <p:sp>
        <p:nvSpPr>
          <p:cNvPr id="8" name="Freeform 8"/>
          <p:cNvSpPr/>
          <p:nvPr/>
        </p:nvSpPr>
        <p:spPr>
          <a:xfrm rot="-10800000">
            <a:off x="12515140" y="5980098"/>
            <a:ext cx="767490" cy="1534404"/>
          </a:xfrm>
          <a:custGeom>
            <a:avLst/>
            <a:gdLst/>
            <a:ahLst/>
            <a:cxnLst/>
            <a:rect l="l" t="t" r="r" b="b"/>
            <a:pathLst>
              <a:path w="767490" h="1534404">
                <a:moveTo>
                  <a:pt x="0" y="0"/>
                </a:moveTo>
                <a:lnTo>
                  <a:pt x="767490" y="0"/>
                </a:lnTo>
                <a:lnTo>
                  <a:pt x="767490" y="1534404"/>
                </a:lnTo>
                <a:lnTo>
                  <a:pt x="0" y="1534404"/>
                </a:lnTo>
                <a:lnTo>
                  <a:pt x="0" y="0"/>
                </a:lnTo>
                <a:close/>
              </a:path>
            </a:pathLst>
          </a:custGeom>
          <a:blipFill>
            <a:blip r:embed="rId4"/>
            <a:stretch>
              <a:fillRect l="-95473" r="-4451"/>
            </a:stretch>
          </a:blipFill>
        </p:spPr>
      </p:sp>
      <p:sp>
        <p:nvSpPr>
          <p:cNvPr id="9" name="Freeform 9"/>
          <p:cNvSpPr/>
          <p:nvPr/>
        </p:nvSpPr>
        <p:spPr>
          <a:xfrm rot="-10800000">
            <a:off x="14461430"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4"/>
            <a:stretch>
              <a:fillRect l="-288259" r="-273160"/>
            </a:stretch>
          </a:blipFill>
        </p:spPr>
      </p:sp>
      <p:sp>
        <p:nvSpPr>
          <p:cNvPr id="10" name="Freeform 10"/>
          <p:cNvSpPr/>
          <p:nvPr/>
        </p:nvSpPr>
        <p:spPr>
          <a:xfrm rot="-10800000">
            <a:off x="14239908"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4"/>
            <a:stretch>
              <a:fillRect l="-288259" r="-273160"/>
            </a:stretch>
          </a:blipFill>
        </p:spPr>
      </p:sp>
      <p:sp>
        <p:nvSpPr>
          <p:cNvPr id="11" name="Freeform 11"/>
          <p:cNvSpPr/>
          <p:nvPr/>
        </p:nvSpPr>
        <p:spPr>
          <a:xfrm rot="-10800000">
            <a:off x="14030612"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4"/>
            <a:stretch>
              <a:fillRect l="-288259" r="-273160"/>
            </a:stretch>
          </a:blipFill>
        </p:spPr>
      </p:sp>
      <p:sp>
        <p:nvSpPr>
          <p:cNvPr id="12" name="Freeform 12"/>
          <p:cNvSpPr/>
          <p:nvPr/>
        </p:nvSpPr>
        <p:spPr>
          <a:xfrm rot="-10800000">
            <a:off x="13809091"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4"/>
            <a:stretch>
              <a:fillRect l="-288259" r="-273160"/>
            </a:stretch>
          </a:blipFill>
        </p:spPr>
      </p:sp>
      <p:sp>
        <p:nvSpPr>
          <p:cNvPr id="13" name="Freeform 13"/>
          <p:cNvSpPr/>
          <p:nvPr/>
        </p:nvSpPr>
        <p:spPr>
          <a:xfrm rot="-10800000">
            <a:off x="13589330"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4"/>
            <a:stretch>
              <a:fillRect l="-288259" r="-273160"/>
            </a:stretch>
          </a:blipFill>
        </p:spPr>
      </p:sp>
      <p:sp>
        <p:nvSpPr>
          <p:cNvPr id="14" name="Freeform 14"/>
          <p:cNvSpPr/>
          <p:nvPr/>
        </p:nvSpPr>
        <p:spPr>
          <a:xfrm rot="-10800000">
            <a:off x="13378273"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4"/>
            <a:stretch>
              <a:fillRect l="-288259" r="-273160"/>
            </a:stretch>
          </a:blipFill>
        </p:spPr>
      </p:sp>
      <p:sp>
        <p:nvSpPr>
          <p:cNvPr id="15" name="Freeform 15"/>
          <p:cNvSpPr/>
          <p:nvPr/>
        </p:nvSpPr>
        <p:spPr>
          <a:xfrm rot="-10800000">
            <a:off x="13210836" y="5980098"/>
            <a:ext cx="231986" cy="1534404"/>
          </a:xfrm>
          <a:custGeom>
            <a:avLst/>
            <a:gdLst/>
            <a:ahLst/>
            <a:cxnLst/>
            <a:rect l="l" t="t" r="r" b="b"/>
            <a:pathLst>
              <a:path w="231986" h="1534404">
                <a:moveTo>
                  <a:pt x="0" y="0"/>
                </a:moveTo>
                <a:lnTo>
                  <a:pt x="231986" y="0"/>
                </a:lnTo>
                <a:lnTo>
                  <a:pt x="231986" y="1534404"/>
                </a:lnTo>
                <a:lnTo>
                  <a:pt x="0" y="1534404"/>
                </a:lnTo>
                <a:lnTo>
                  <a:pt x="0" y="0"/>
                </a:lnTo>
                <a:close/>
              </a:path>
            </a:pathLst>
          </a:custGeom>
          <a:blipFill>
            <a:blip r:embed="rId4"/>
            <a:stretch>
              <a:fillRect l="-288259" r="-273160"/>
            </a:stretch>
          </a:blipFill>
        </p:spPr>
      </p:sp>
      <p:sp>
        <p:nvSpPr>
          <p:cNvPr id="17" name="TextBox 17"/>
          <p:cNvSpPr txBox="1"/>
          <p:nvPr/>
        </p:nvSpPr>
        <p:spPr>
          <a:xfrm>
            <a:off x="7641283"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Of goods pass through key waters</a:t>
            </a:r>
          </a:p>
        </p:txBody>
      </p:sp>
      <p:sp>
        <p:nvSpPr>
          <p:cNvPr id="18" name="TextBox 18"/>
          <p:cNvSpPr txBox="1"/>
          <p:nvPr/>
        </p:nvSpPr>
        <p:spPr>
          <a:xfrm>
            <a:off x="2696821"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Of global trade occurs via oceans</a:t>
            </a:r>
          </a:p>
        </p:txBody>
      </p:sp>
      <p:sp>
        <p:nvSpPr>
          <p:cNvPr id="19" name="TextBox 19"/>
          <p:cNvSpPr txBox="1"/>
          <p:nvPr/>
        </p:nvSpPr>
        <p:spPr>
          <a:xfrm>
            <a:off x="3284362" y="5957451"/>
            <a:ext cx="1964305" cy="1244601"/>
          </a:xfrm>
          <a:prstGeom prst="rect">
            <a:avLst/>
          </a:prstGeom>
        </p:spPr>
        <p:txBody>
          <a:bodyPr lIns="0" tIns="0" rIns="0" bIns="0" rtlCol="0" anchor="t">
            <a:spAutoFit/>
          </a:bodyPr>
          <a:lstStyle/>
          <a:p>
            <a:pPr algn="ctr">
              <a:lnSpc>
                <a:spcPts val="9099"/>
              </a:lnSpc>
              <a:spcBef>
                <a:spcPct val="0"/>
              </a:spcBef>
            </a:pPr>
            <a:r>
              <a:rPr lang="en-US" sz="6499" b="1" dirty="0">
                <a:solidFill>
                  <a:srgbClr val="FFFFFF"/>
                </a:solidFill>
                <a:latin typeface="Calibri (MS) Bold"/>
                <a:ea typeface="Calibri (MS) Bold"/>
                <a:cs typeface="Calibri (MS) Bold"/>
                <a:sym typeface="Calibri (MS) Bold"/>
              </a:rPr>
              <a:t>90%</a:t>
            </a:r>
          </a:p>
        </p:txBody>
      </p:sp>
      <p:sp>
        <p:nvSpPr>
          <p:cNvPr id="20" name="TextBox 20"/>
          <p:cNvSpPr txBox="1"/>
          <p:nvPr/>
        </p:nvSpPr>
        <p:spPr>
          <a:xfrm>
            <a:off x="13038074" y="5955137"/>
            <a:ext cx="1964305" cy="1244601"/>
          </a:xfrm>
          <a:prstGeom prst="rect">
            <a:avLst/>
          </a:prstGeom>
        </p:spPr>
        <p:txBody>
          <a:bodyPr lIns="0" tIns="0" rIns="0" bIns="0" rtlCol="0" anchor="t">
            <a:spAutoFit/>
          </a:bodyPr>
          <a:lstStyle/>
          <a:p>
            <a:pPr algn="ctr">
              <a:lnSpc>
                <a:spcPts val="9099"/>
              </a:lnSpc>
              <a:spcBef>
                <a:spcPct val="0"/>
              </a:spcBef>
            </a:pPr>
            <a:r>
              <a:rPr lang="en-US" sz="6499" b="1" dirty="0">
                <a:solidFill>
                  <a:srgbClr val="FFFFFF"/>
                </a:solidFill>
                <a:latin typeface="Calibri (MS) Bold"/>
                <a:ea typeface="Calibri (MS) Bold"/>
                <a:cs typeface="Calibri (MS) Bold"/>
                <a:sym typeface="Calibri (MS) Bold"/>
              </a:rPr>
              <a:t>95%</a:t>
            </a:r>
          </a:p>
        </p:txBody>
      </p:sp>
      <p:sp>
        <p:nvSpPr>
          <p:cNvPr id="21" name="TextBox 21"/>
          <p:cNvSpPr txBox="1"/>
          <p:nvPr/>
        </p:nvSpPr>
        <p:spPr>
          <a:xfrm>
            <a:off x="12379973"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Of data moves along undersea cables</a:t>
            </a:r>
          </a:p>
        </p:txBody>
      </p:sp>
      <p:sp>
        <p:nvSpPr>
          <p:cNvPr id="22" name="TextBox 22"/>
          <p:cNvSpPr txBox="1"/>
          <p:nvPr/>
        </p:nvSpPr>
        <p:spPr>
          <a:xfrm>
            <a:off x="655059" y="1958079"/>
            <a:ext cx="16977883" cy="1916811"/>
          </a:xfrm>
          <a:prstGeom prst="rect">
            <a:avLst/>
          </a:prstGeom>
        </p:spPr>
        <p:txBody>
          <a:bodyPr lIns="0" tIns="0" rIns="0" bIns="0" rtlCol="0" anchor="t">
            <a:spAutoFit/>
          </a:bodyPr>
          <a:lstStyle/>
          <a:p>
            <a:pPr algn="l">
              <a:lnSpc>
                <a:spcPts val="2996"/>
              </a:lnSpc>
            </a:pPr>
            <a:r>
              <a:rPr lang="en-US" sz="2699" dirty="0">
                <a:solidFill>
                  <a:schemeClr val="bg1">
                    <a:lumMod val="95000"/>
                  </a:schemeClr>
                </a:solidFill>
                <a:latin typeface="Calibri (MS)"/>
                <a:ea typeface="Calibri (MS)"/>
                <a:cs typeface="Calibri (MS)"/>
                <a:sym typeface="Calibri (MS)"/>
              </a:rPr>
              <a:t>The United States is a maritime nation, and the U.S. Navy protects America at sea. Alongside our allies and partners, </a:t>
            </a:r>
          </a:p>
          <a:p>
            <a:pPr algn="l">
              <a:lnSpc>
                <a:spcPts val="2996"/>
              </a:lnSpc>
            </a:pPr>
            <a:r>
              <a:rPr lang="en-US" sz="2699" b="1" dirty="0">
                <a:solidFill>
                  <a:schemeClr val="bg1">
                    <a:lumMod val="95000"/>
                  </a:schemeClr>
                </a:solidFill>
                <a:latin typeface="Calibri (MS) Bold"/>
                <a:ea typeface="Calibri (MS) Bold"/>
                <a:cs typeface="Calibri (MS) Bold"/>
                <a:sym typeface="Calibri (MS) Bold"/>
              </a:rPr>
              <a:t>we defend freedom, </a:t>
            </a:r>
            <a:r>
              <a:rPr lang="en-US" sz="2699" b="1" dirty="0">
                <a:solidFill>
                  <a:srgbClr val="E8B00F"/>
                </a:solidFill>
                <a:latin typeface="Calibri (MS) Bold"/>
                <a:ea typeface="Calibri (MS) Bold"/>
                <a:cs typeface="Calibri (MS) Bold"/>
                <a:sym typeface="Calibri (MS) Bold"/>
              </a:rPr>
              <a:t>preserve economic prosperity</a:t>
            </a:r>
            <a:r>
              <a:rPr lang="en-US" sz="2699" b="1" dirty="0">
                <a:solidFill>
                  <a:schemeClr val="bg1">
                    <a:lumMod val="95000"/>
                  </a:schemeClr>
                </a:solidFill>
                <a:latin typeface="Calibri (MS) Bold"/>
                <a:ea typeface="Calibri (MS) Bold"/>
                <a:cs typeface="Calibri (MS) Bold"/>
                <a:sym typeface="Calibri (MS) Bold"/>
              </a:rPr>
              <a:t>, and keep the seas open and free.</a:t>
            </a:r>
          </a:p>
          <a:p>
            <a:pPr algn="l">
              <a:lnSpc>
                <a:spcPts val="2996"/>
              </a:lnSpc>
            </a:pPr>
            <a:endParaRPr lang="en-US" sz="2699" b="1" dirty="0">
              <a:solidFill>
                <a:schemeClr val="bg1">
                  <a:lumMod val="95000"/>
                </a:schemeClr>
              </a:solidFill>
              <a:latin typeface="Calibri (MS) Bold"/>
              <a:ea typeface="Calibri (MS) Bold"/>
              <a:cs typeface="Calibri (MS) Bold"/>
              <a:sym typeface="Calibri (MS) Bold"/>
            </a:endParaRPr>
          </a:p>
          <a:p>
            <a:pPr algn="l">
              <a:lnSpc>
                <a:spcPts val="2996"/>
              </a:lnSpc>
            </a:pPr>
            <a:r>
              <a:rPr lang="en-US" sz="2699" dirty="0">
                <a:solidFill>
                  <a:schemeClr val="bg1">
                    <a:lumMod val="95000"/>
                  </a:schemeClr>
                </a:solidFill>
                <a:latin typeface="Calibri (MS)"/>
                <a:ea typeface="Calibri (MS)"/>
                <a:cs typeface="Calibri (MS)"/>
                <a:sym typeface="Calibri (MS)"/>
              </a:rPr>
              <a:t>Our nation is engaged in long-term competition. To defend American interests around the globe, the U.S. Navy must remain prepared to execute our timeless role, as directed by Congress and the President.</a:t>
            </a:r>
          </a:p>
        </p:txBody>
      </p:sp>
      <p:sp>
        <p:nvSpPr>
          <p:cNvPr id="23" name="TextBox 23"/>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solidFill>
                  <a:schemeClr val="bg1"/>
                </a:solidFill>
                <a:latin typeface="Calibri" panose="020F0502020204030204" pitchFamily="34" charset="0"/>
                <a:ea typeface="Calibri (MS) Bold"/>
                <a:cs typeface="Calibri" panose="020F0502020204030204" pitchFamily="34" charset="0"/>
                <a:sym typeface="Calibri (MS) Bold"/>
              </a:rPr>
              <a:t>WHY WE SERVE</a:t>
            </a:r>
            <a:endParaRPr lang="en-US" sz="6500" b="1" dirty="0">
              <a:solidFill>
                <a:schemeClr val="bg1"/>
              </a:solidFill>
              <a:latin typeface="Calibri" panose="020F0502020204030204" pitchFamily="34" charset="0"/>
              <a:ea typeface="Calibri (MS) Bold Italics"/>
              <a:cs typeface="Calibri" panose="020F0502020204030204" pitchFamily="34" charset="0"/>
              <a:sym typeface="Calibri (MS) Bold Italics"/>
            </a:endParaRPr>
          </a:p>
        </p:txBody>
      </p:sp>
      <p:sp>
        <p:nvSpPr>
          <p:cNvPr id="25" name="TextBox 25"/>
          <p:cNvSpPr txBox="1"/>
          <p:nvPr/>
        </p:nvSpPr>
        <p:spPr>
          <a:xfrm>
            <a:off x="7620156" y="6232686"/>
            <a:ext cx="3280507" cy="616323"/>
          </a:xfrm>
          <a:prstGeom prst="rect">
            <a:avLst/>
          </a:prstGeom>
        </p:spPr>
        <p:txBody>
          <a:bodyPr lIns="0" tIns="0" rIns="0" bIns="0" rtlCol="0" anchor="t">
            <a:spAutoFit/>
          </a:bodyPr>
          <a:lstStyle/>
          <a:p>
            <a:pPr algn="ctr">
              <a:lnSpc>
                <a:spcPts val="5040"/>
              </a:lnSpc>
              <a:spcBef>
                <a:spcPct val="0"/>
              </a:spcBef>
            </a:pPr>
            <a:r>
              <a:rPr lang="en-US" sz="4000" b="1" dirty="0" smtClean="0">
                <a:solidFill>
                  <a:srgbClr val="FFFFFF"/>
                </a:solidFill>
                <a:latin typeface="Calibri (MS) Bold"/>
                <a:ea typeface="Calibri (MS) Bold"/>
                <a:cs typeface="Calibri (MS) Bold"/>
                <a:sym typeface="Calibri (MS) Bold"/>
              </a:rPr>
              <a:t>&gt; $2 TRILLION</a:t>
            </a:r>
            <a:endParaRPr lang="en-US" sz="4000" b="1" dirty="0">
              <a:solidFill>
                <a:srgbClr val="FFFFFF"/>
              </a:solidFill>
              <a:latin typeface="Calibri (MS) Bold"/>
              <a:ea typeface="Calibri (MS) Bold"/>
              <a:cs typeface="Calibri (MS) Bold"/>
              <a:sym typeface="Calibri (MS) Bold"/>
            </a:endParaRPr>
          </a:p>
        </p:txBody>
      </p:sp>
      <p:grpSp>
        <p:nvGrpSpPr>
          <p:cNvPr id="111" name="Group 110">
            <a:extLst>
              <a:ext uri="{FF2B5EF4-FFF2-40B4-BE49-F238E27FC236}">
                <a16:creationId xmlns:a16="http://schemas.microsoft.com/office/drawing/2014/main" id="{8BDB665C-0FA4-E44F-3E21-14743AD165B7}"/>
              </a:ext>
            </a:extLst>
          </p:cNvPr>
          <p:cNvGrpSpPr/>
          <p:nvPr/>
        </p:nvGrpSpPr>
        <p:grpSpPr>
          <a:xfrm>
            <a:off x="3227392" y="5802292"/>
            <a:ext cx="2227664" cy="1753167"/>
            <a:chOff x="3227392" y="5802292"/>
            <a:chExt cx="2227664" cy="1753167"/>
          </a:xfrm>
        </p:grpSpPr>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827CA30A-1922-A151-03E9-B8D397F20860}"/>
                    </a:ext>
                  </a:extLst>
                </p14:cNvPr>
                <p14:cNvContentPartPr/>
                <p14:nvPr/>
              </p14:nvContentPartPr>
              <p14:xfrm>
                <a:off x="3490555" y="7499420"/>
                <a:ext cx="360" cy="360"/>
              </p14:xfrm>
            </p:contentPart>
          </mc:Choice>
          <mc:Fallback xmlns="">
            <p:pic>
              <p:nvPicPr>
                <p:cNvPr id="39" name="Ink 38">
                  <a:extLst>
                    <a:ext uri="{FF2B5EF4-FFF2-40B4-BE49-F238E27FC236}">
                      <a16:creationId xmlns:a16="http://schemas.microsoft.com/office/drawing/2014/main" id="{827CA30A-1922-A151-03E9-B8D397F20860}"/>
                    </a:ext>
                  </a:extLst>
                </p:cNvPr>
                <p:cNvPicPr/>
                <p:nvPr/>
              </p:nvPicPr>
              <p:blipFill>
                <a:blip r:embed="rId6"/>
                <a:stretch>
                  <a:fillRect/>
                </a:stretch>
              </p:blipFill>
              <p:spPr>
                <a:xfrm>
                  <a:off x="3484435" y="7493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 name="Ink 39">
                  <a:extLst>
                    <a:ext uri="{FF2B5EF4-FFF2-40B4-BE49-F238E27FC236}">
                      <a16:creationId xmlns:a16="http://schemas.microsoft.com/office/drawing/2014/main" id="{1C876D1C-0190-D86C-A51F-80EA7EEFE887}"/>
                    </a:ext>
                  </a:extLst>
                </p14:cNvPr>
                <p14:cNvContentPartPr/>
                <p14:nvPr/>
              </p14:nvContentPartPr>
              <p14:xfrm>
                <a:off x="3540595" y="7500140"/>
                <a:ext cx="360" cy="360"/>
              </p14:xfrm>
            </p:contentPart>
          </mc:Choice>
          <mc:Fallback xmlns="">
            <p:pic>
              <p:nvPicPr>
                <p:cNvPr id="40" name="Ink 39">
                  <a:extLst>
                    <a:ext uri="{FF2B5EF4-FFF2-40B4-BE49-F238E27FC236}">
                      <a16:creationId xmlns:a16="http://schemas.microsoft.com/office/drawing/2014/main" id="{1C876D1C-0190-D86C-A51F-80EA7EEFE887}"/>
                    </a:ext>
                  </a:extLst>
                </p:cNvPr>
                <p:cNvPicPr/>
                <p:nvPr/>
              </p:nvPicPr>
              <p:blipFill>
                <a:blip r:embed="rId6"/>
                <a:stretch>
                  <a:fillRect/>
                </a:stretch>
              </p:blipFill>
              <p:spPr>
                <a:xfrm>
                  <a:off x="3534475" y="74940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Ink 40">
                  <a:extLst>
                    <a:ext uri="{FF2B5EF4-FFF2-40B4-BE49-F238E27FC236}">
                      <a16:creationId xmlns:a16="http://schemas.microsoft.com/office/drawing/2014/main" id="{E5207B80-357A-7BC9-4324-AB13DD80BD89}"/>
                    </a:ext>
                  </a:extLst>
                </p14:cNvPr>
                <p14:cNvContentPartPr/>
                <p14:nvPr/>
              </p14:nvContentPartPr>
              <p14:xfrm>
                <a:off x="3588835" y="7496900"/>
                <a:ext cx="360" cy="360"/>
              </p14:xfrm>
            </p:contentPart>
          </mc:Choice>
          <mc:Fallback xmlns="">
            <p:pic>
              <p:nvPicPr>
                <p:cNvPr id="41" name="Ink 40">
                  <a:extLst>
                    <a:ext uri="{FF2B5EF4-FFF2-40B4-BE49-F238E27FC236}">
                      <a16:creationId xmlns:a16="http://schemas.microsoft.com/office/drawing/2014/main" id="{E5207B80-357A-7BC9-4324-AB13DD80BD89}"/>
                    </a:ext>
                  </a:extLst>
                </p:cNvPr>
                <p:cNvPicPr/>
                <p:nvPr/>
              </p:nvPicPr>
              <p:blipFill>
                <a:blip r:embed="rId6"/>
                <a:stretch>
                  <a:fillRect/>
                </a:stretch>
              </p:blipFill>
              <p:spPr>
                <a:xfrm>
                  <a:off x="3582715" y="74907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a:extLst>
                    <a:ext uri="{FF2B5EF4-FFF2-40B4-BE49-F238E27FC236}">
                      <a16:creationId xmlns:a16="http://schemas.microsoft.com/office/drawing/2014/main" id="{64ACD165-81F1-6284-1EF9-6EA85E652219}"/>
                    </a:ext>
                  </a:extLst>
                </p14:cNvPr>
                <p14:cNvContentPartPr/>
                <p14:nvPr/>
              </p14:nvContentPartPr>
              <p14:xfrm>
                <a:off x="3640675" y="7484300"/>
                <a:ext cx="360" cy="360"/>
              </p14:xfrm>
            </p:contentPart>
          </mc:Choice>
          <mc:Fallback xmlns="">
            <p:pic>
              <p:nvPicPr>
                <p:cNvPr id="42" name="Ink 41">
                  <a:extLst>
                    <a:ext uri="{FF2B5EF4-FFF2-40B4-BE49-F238E27FC236}">
                      <a16:creationId xmlns:a16="http://schemas.microsoft.com/office/drawing/2014/main" id="{64ACD165-81F1-6284-1EF9-6EA85E652219}"/>
                    </a:ext>
                  </a:extLst>
                </p:cNvPr>
                <p:cNvPicPr/>
                <p:nvPr/>
              </p:nvPicPr>
              <p:blipFill>
                <a:blip r:embed="rId6"/>
                <a:stretch>
                  <a:fillRect/>
                </a:stretch>
              </p:blipFill>
              <p:spPr>
                <a:xfrm>
                  <a:off x="3634555" y="7478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a:extLst>
                    <a:ext uri="{FF2B5EF4-FFF2-40B4-BE49-F238E27FC236}">
                      <a16:creationId xmlns:a16="http://schemas.microsoft.com/office/drawing/2014/main" id="{5505D4E1-E950-A91B-3474-40DB0D9A24B6}"/>
                    </a:ext>
                  </a:extLst>
                </p14:cNvPr>
                <p14:cNvContentPartPr/>
                <p14:nvPr/>
              </p14:nvContentPartPr>
              <p14:xfrm>
                <a:off x="3688195" y="7473500"/>
                <a:ext cx="360" cy="360"/>
              </p14:xfrm>
            </p:contentPart>
          </mc:Choice>
          <mc:Fallback xmlns="">
            <p:pic>
              <p:nvPicPr>
                <p:cNvPr id="43" name="Ink 42">
                  <a:extLst>
                    <a:ext uri="{FF2B5EF4-FFF2-40B4-BE49-F238E27FC236}">
                      <a16:creationId xmlns:a16="http://schemas.microsoft.com/office/drawing/2014/main" id="{5505D4E1-E950-A91B-3474-40DB0D9A24B6}"/>
                    </a:ext>
                  </a:extLst>
                </p:cNvPr>
                <p:cNvPicPr/>
                <p:nvPr/>
              </p:nvPicPr>
              <p:blipFill>
                <a:blip r:embed="rId6"/>
                <a:stretch>
                  <a:fillRect/>
                </a:stretch>
              </p:blipFill>
              <p:spPr>
                <a:xfrm>
                  <a:off x="3682075" y="7467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a:extLst>
                    <a:ext uri="{FF2B5EF4-FFF2-40B4-BE49-F238E27FC236}">
                      <a16:creationId xmlns:a16="http://schemas.microsoft.com/office/drawing/2014/main" id="{11FC829E-BB74-6232-1DE6-17184B1D34BC}"/>
                    </a:ext>
                  </a:extLst>
                </p14:cNvPr>
                <p14:cNvContentPartPr/>
                <p14:nvPr/>
              </p14:nvContentPartPr>
              <p14:xfrm>
                <a:off x="3736435" y="7455860"/>
                <a:ext cx="360" cy="360"/>
              </p14:xfrm>
            </p:contentPart>
          </mc:Choice>
          <mc:Fallback xmlns="">
            <p:pic>
              <p:nvPicPr>
                <p:cNvPr id="44" name="Ink 43">
                  <a:extLst>
                    <a:ext uri="{FF2B5EF4-FFF2-40B4-BE49-F238E27FC236}">
                      <a16:creationId xmlns:a16="http://schemas.microsoft.com/office/drawing/2014/main" id="{11FC829E-BB74-6232-1DE6-17184B1D34BC}"/>
                    </a:ext>
                  </a:extLst>
                </p:cNvPr>
                <p:cNvPicPr/>
                <p:nvPr/>
              </p:nvPicPr>
              <p:blipFill>
                <a:blip r:embed="rId6"/>
                <a:stretch>
                  <a:fillRect/>
                </a:stretch>
              </p:blipFill>
              <p:spPr>
                <a:xfrm>
                  <a:off x="3730315" y="74497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5" name="Ink 44">
                  <a:extLst>
                    <a:ext uri="{FF2B5EF4-FFF2-40B4-BE49-F238E27FC236}">
                      <a16:creationId xmlns:a16="http://schemas.microsoft.com/office/drawing/2014/main" id="{04489A00-F4F7-2E91-38FA-9635CCBCA8CD}"/>
                    </a:ext>
                  </a:extLst>
                </p14:cNvPr>
                <p14:cNvContentPartPr/>
                <p14:nvPr/>
              </p14:nvContentPartPr>
              <p14:xfrm>
                <a:off x="3779275" y="7432100"/>
                <a:ext cx="360" cy="360"/>
              </p14:xfrm>
            </p:contentPart>
          </mc:Choice>
          <mc:Fallback xmlns="">
            <p:pic>
              <p:nvPicPr>
                <p:cNvPr id="45" name="Ink 44">
                  <a:extLst>
                    <a:ext uri="{FF2B5EF4-FFF2-40B4-BE49-F238E27FC236}">
                      <a16:creationId xmlns:a16="http://schemas.microsoft.com/office/drawing/2014/main" id="{04489A00-F4F7-2E91-38FA-9635CCBCA8CD}"/>
                    </a:ext>
                  </a:extLst>
                </p:cNvPr>
                <p:cNvPicPr/>
                <p:nvPr/>
              </p:nvPicPr>
              <p:blipFill>
                <a:blip r:embed="rId6"/>
                <a:stretch>
                  <a:fillRect/>
                </a:stretch>
              </p:blipFill>
              <p:spPr>
                <a:xfrm>
                  <a:off x="3773155" y="7425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6" name="Ink 45">
                  <a:extLst>
                    <a:ext uri="{FF2B5EF4-FFF2-40B4-BE49-F238E27FC236}">
                      <a16:creationId xmlns:a16="http://schemas.microsoft.com/office/drawing/2014/main" id="{BB4BBA6A-7B7C-0970-E6AC-870578EFD48F}"/>
                    </a:ext>
                  </a:extLst>
                </p14:cNvPr>
                <p14:cNvContentPartPr/>
                <p14:nvPr/>
              </p14:nvContentPartPr>
              <p14:xfrm>
                <a:off x="3820315" y="7406900"/>
                <a:ext cx="360" cy="360"/>
              </p14:xfrm>
            </p:contentPart>
          </mc:Choice>
          <mc:Fallback xmlns="">
            <p:pic>
              <p:nvPicPr>
                <p:cNvPr id="46" name="Ink 45">
                  <a:extLst>
                    <a:ext uri="{FF2B5EF4-FFF2-40B4-BE49-F238E27FC236}">
                      <a16:creationId xmlns:a16="http://schemas.microsoft.com/office/drawing/2014/main" id="{BB4BBA6A-7B7C-0970-E6AC-870578EFD48F}"/>
                    </a:ext>
                  </a:extLst>
                </p:cNvPr>
                <p:cNvPicPr/>
                <p:nvPr/>
              </p:nvPicPr>
              <p:blipFill>
                <a:blip r:embed="rId6"/>
                <a:stretch>
                  <a:fillRect/>
                </a:stretch>
              </p:blipFill>
              <p:spPr>
                <a:xfrm>
                  <a:off x="3814195" y="74007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7" name="Ink 46">
                  <a:extLst>
                    <a:ext uri="{FF2B5EF4-FFF2-40B4-BE49-F238E27FC236}">
                      <a16:creationId xmlns:a16="http://schemas.microsoft.com/office/drawing/2014/main" id="{F442CCC3-4E97-65BD-528C-22970A482F62}"/>
                    </a:ext>
                  </a:extLst>
                </p14:cNvPr>
                <p14:cNvContentPartPr/>
                <p14:nvPr/>
              </p14:nvContentPartPr>
              <p14:xfrm>
                <a:off x="3857035" y="7377740"/>
                <a:ext cx="360" cy="360"/>
              </p14:xfrm>
            </p:contentPart>
          </mc:Choice>
          <mc:Fallback xmlns="">
            <p:pic>
              <p:nvPicPr>
                <p:cNvPr id="47" name="Ink 46">
                  <a:extLst>
                    <a:ext uri="{FF2B5EF4-FFF2-40B4-BE49-F238E27FC236}">
                      <a16:creationId xmlns:a16="http://schemas.microsoft.com/office/drawing/2014/main" id="{F442CCC3-4E97-65BD-528C-22970A482F62}"/>
                    </a:ext>
                  </a:extLst>
                </p:cNvPr>
                <p:cNvPicPr/>
                <p:nvPr/>
              </p:nvPicPr>
              <p:blipFill>
                <a:blip r:embed="rId6"/>
                <a:stretch>
                  <a:fillRect/>
                </a:stretch>
              </p:blipFill>
              <p:spPr>
                <a:xfrm>
                  <a:off x="3850915" y="73716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8" name="Ink 47">
                  <a:extLst>
                    <a:ext uri="{FF2B5EF4-FFF2-40B4-BE49-F238E27FC236}">
                      <a16:creationId xmlns:a16="http://schemas.microsoft.com/office/drawing/2014/main" id="{1A9AF7A1-0726-C0E5-86F4-61F7C62D3987}"/>
                    </a:ext>
                  </a:extLst>
                </p14:cNvPr>
                <p14:cNvContentPartPr/>
                <p14:nvPr/>
              </p14:nvContentPartPr>
              <p14:xfrm>
                <a:off x="3888355" y="7333100"/>
                <a:ext cx="360" cy="360"/>
              </p14:xfrm>
            </p:contentPart>
          </mc:Choice>
          <mc:Fallback xmlns="">
            <p:pic>
              <p:nvPicPr>
                <p:cNvPr id="48" name="Ink 47">
                  <a:extLst>
                    <a:ext uri="{FF2B5EF4-FFF2-40B4-BE49-F238E27FC236}">
                      <a16:creationId xmlns:a16="http://schemas.microsoft.com/office/drawing/2014/main" id="{1A9AF7A1-0726-C0E5-86F4-61F7C62D3987}"/>
                    </a:ext>
                  </a:extLst>
                </p:cNvPr>
                <p:cNvPicPr/>
                <p:nvPr/>
              </p:nvPicPr>
              <p:blipFill>
                <a:blip r:embed="rId6"/>
                <a:stretch>
                  <a:fillRect/>
                </a:stretch>
              </p:blipFill>
              <p:spPr>
                <a:xfrm>
                  <a:off x="3882235" y="7326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9" name="Ink 48">
                  <a:extLst>
                    <a:ext uri="{FF2B5EF4-FFF2-40B4-BE49-F238E27FC236}">
                      <a16:creationId xmlns:a16="http://schemas.microsoft.com/office/drawing/2014/main" id="{3F71846D-F17A-B235-0E92-9A42AC41A885}"/>
                    </a:ext>
                  </a:extLst>
                </p14:cNvPr>
                <p14:cNvContentPartPr/>
                <p14:nvPr/>
              </p14:nvContentPartPr>
              <p14:xfrm>
                <a:off x="3922195" y="7294220"/>
                <a:ext cx="360" cy="360"/>
              </p14:xfrm>
            </p:contentPart>
          </mc:Choice>
          <mc:Fallback xmlns="">
            <p:pic>
              <p:nvPicPr>
                <p:cNvPr id="49" name="Ink 48">
                  <a:extLst>
                    <a:ext uri="{FF2B5EF4-FFF2-40B4-BE49-F238E27FC236}">
                      <a16:creationId xmlns:a16="http://schemas.microsoft.com/office/drawing/2014/main" id="{3F71846D-F17A-B235-0E92-9A42AC41A885}"/>
                    </a:ext>
                  </a:extLst>
                </p:cNvPr>
                <p:cNvPicPr/>
                <p:nvPr/>
              </p:nvPicPr>
              <p:blipFill>
                <a:blip r:embed="rId6"/>
                <a:stretch>
                  <a:fillRect/>
                </a:stretch>
              </p:blipFill>
              <p:spPr>
                <a:xfrm>
                  <a:off x="3916075" y="72881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0" name="Ink 49">
                  <a:extLst>
                    <a:ext uri="{FF2B5EF4-FFF2-40B4-BE49-F238E27FC236}">
                      <a16:creationId xmlns:a16="http://schemas.microsoft.com/office/drawing/2014/main" id="{52D5C7AB-4D81-775F-E188-AA6269BF1201}"/>
                    </a:ext>
                  </a:extLst>
                </p14:cNvPr>
                <p14:cNvContentPartPr/>
                <p14:nvPr/>
              </p14:nvContentPartPr>
              <p14:xfrm>
                <a:off x="3944155" y="7249940"/>
                <a:ext cx="360" cy="360"/>
              </p14:xfrm>
            </p:contentPart>
          </mc:Choice>
          <mc:Fallback xmlns="">
            <p:pic>
              <p:nvPicPr>
                <p:cNvPr id="50" name="Ink 49">
                  <a:extLst>
                    <a:ext uri="{FF2B5EF4-FFF2-40B4-BE49-F238E27FC236}">
                      <a16:creationId xmlns:a16="http://schemas.microsoft.com/office/drawing/2014/main" id="{52D5C7AB-4D81-775F-E188-AA6269BF1201}"/>
                    </a:ext>
                  </a:extLst>
                </p:cNvPr>
                <p:cNvPicPr/>
                <p:nvPr/>
              </p:nvPicPr>
              <p:blipFill>
                <a:blip r:embed="rId6"/>
                <a:stretch>
                  <a:fillRect/>
                </a:stretch>
              </p:blipFill>
              <p:spPr>
                <a:xfrm>
                  <a:off x="3938035" y="72438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1" name="Ink 50">
                  <a:extLst>
                    <a:ext uri="{FF2B5EF4-FFF2-40B4-BE49-F238E27FC236}">
                      <a16:creationId xmlns:a16="http://schemas.microsoft.com/office/drawing/2014/main" id="{BCED2ED9-E185-517A-0FF5-9E46BBA0A9CA}"/>
                    </a:ext>
                  </a:extLst>
                </p14:cNvPr>
                <p14:cNvContentPartPr/>
                <p14:nvPr/>
              </p14:nvContentPartPr>
              <p14:xfrm>
                <a:off x="3958195" y="7207820"/>
                <a:ext cx="360" cy="360"/>
              </p14:xfrm>
            </p:contentPart>
          </mc:Choice>
          <mc:Fallback xmlns="">
            <p:pic>
              <p:nvPicPr>
                <p:cNvPr id="51" name="Ink 50">
                  <a:extLst>
                    <a:ext uri="{FF2B5EF4-FFF2-40B4-BE49-F238E27FC236}">
                      <a16:creationId xmlns:a16="http://schemas.microsoft.com/office/drawing/2014/main" id="{BCED2ED9-E185-517A-0FF5-9E46BBA0A9CA}"/>
                    </a:ext>
                  </a:extLst>
                </p:cNvPr>
                <p:cNvPicPr/>
                <p:nvPr/>
              </p:nvPicPr>
              <p:blipFill>
                <a:blip r:embed="rId6"/>
                <a:stretch>
                  <a:fillRect/>
                </a:stretch>
              </p:blipFill>
              <p:spPr>
                <a:xfrm>
                  <a:off x="3952075" y="7201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2" name="Ink 51">
                  <a:extLst>
                    <a:ext uri="{FF2B5EF4-FFF2-40B4-BE49-F238E27FC236}">
                      <a16:creationId xmlns:a16="http://schemas.microsoft.com/office/drawing/2014/main" id="{4B6B1074-B2BC-DE44-7484-B70CC79BC7E7}"/>
                    </a:ext>
                  </a:extLst>
                </p14:cNvPr>
                <p14:cNvContentPartPr/>
                <p14:nvPr/>
              </p14:nvContentPartPr>
              <p14:xfrm>
                <a:off x="3966835" y="7156340"/>
                <a:ext cx="360" cy="360"/>
              </p14:xfrm>
            </p:contentPart>
          </mc:Choice>
          <mc:Fallback xmlns="">
            <p:pic>
              <p:nvPicPr>
                <p:cNvPr id="52" name="Ink 51">
                  <a:extLst>
                    <a:ext uri="{FF2B5EF4-FFF2-40B4-BE49-F238E27FC236}">
                      <a16:creationId xmlns:a16="http://schemas.microsoft.com/office/drawing/2014/main" id="{4B6B1074-B2BC-DE44-7484-B70CC79BC7E7}"/>
                    </a:ext>
                  </a:extLst>
                </p:cNvPr>
                <p:cNvPicPr/>
                <p:nvPr/>
              </p:nvPicPr>
              <p:blipFill>
                <a:blip r:embed="rId6"/>
                <a:stretch>
                  <a:fillRect/>
                </a:stretch>
              </p:blipFill>
              <p:spPr>
                <a:xfrm>
                  <a:off x="3960715" y="71502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3" name="Ink 52">
                  <a:extLst>
                    <a:ext uri="{FF2B5EF4-FFF2-40B4-BE49-F238E27FC236}">
                      <a16:creationId xmlns:a16="http://schemas.microsoft.com/office/drawing/2014/main" id="{5B7F990C-C0C0-80D9-5995-A6234F573B2D}"/>
                    </a:ext>
                  </a:extLst>
                </p14:cNvPr>
                <p14:cNvContentPartPr/>
                <p14:nvPr/>
              </p14:nvContentPartPr>
              <p14:xfrm>
                <a:off x="3966835" y="7108100"/>
                <a:ext cx="360" cy="360"/>
              </p14:xfrm>
            </p:contentPart>
          </mc:Choice>
          <mc:Fallback xmlns="">
            <p:pic>
              <p:nvPicPr>
                <p:cNvPr id="53" name="Ink 52">
                  <a:extLst>
                    <a:ext uri="{FF2B5EF4-FFF2-40B4-BE49-F238E27FC236}">
                      <a16:creationId xmlns:a16="http://schemas.microsoft.com/office/drawing/2014/main" id="{5B7F990C-C0C0-80D9-5995-A6234F573B2D}"/>
                    </a:ext>
                  </a:extLst>
                </p:cNvPr>
                <p:cNvPicPr/>
                <p:nvPr/>
              </p:nvPicPr>
              <p:blipFill>
                <a:blip r:embed="rId6"/>
                <a:stretch>
                  <a:fillRect/>
                </a:stretch>
              </p:blipFill>
              <p:spPr>
                <a:xfrm>
                  <a:off x="3960715" y="7101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4" name="Ink 53">
                  <a:extLst>
                    <a:ext uri="{FF2B5EF4-FFF2-40B4-BE49-F238E27FC236}">
                      <a16:creationId xmlns:a16="http://schemas.microsoft.com/office/drawing/2014/main" id="{F954D99B-823D-E96A-C771-97BCE4202225}"/>
                    </a:ext>
                  </a:extLst>
                </p14:cNvPr>
                <p14:cNvContentPartPr/>
                <p14:nvPr/>
              </p14:nvContentPartPr>
              <p14:xfrm>
                <a:off x="3970075" y="7053380"/>
                <a:ext cx="360" cy="360"/>
              </p14:xfrm>
            </p:contentPart>
          </mc:Choice>
          <mc:Fallback xmlns="">
            <p:pic>
              <p:nvPicPr>
                <p:cNvPr id="54" name="Ink 53">
                  <a:extLst>
                    <a:ext uri="{FF2B5EF4-FFF2-40B4-BE49-F238E27FC236}">
                      <a16:creationId xmlns:a16="http://schemas.microsoft.com/office/drawing/2014/main" id="{F954D99B-823D-E96A-C771-97BCE4202225}"/>
                    </a:ext>
                  </a:extLst>
                </p:cNvPr>
                <p:cNvPicPr/>
                <p:nvPr/>
              </p:nvPicPr>
              <p:blipFill>
                <a:blip r:embed="rId6"/>
                <a:stretch>
                  <a:fillRect/>
                </a:stretch>
              </p:blipFill>
              <p:spPr>
                <a:xfrm>
                  <a:off x="3963955" y="70472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5" name="Ink 54">
                  <a:extLst>
                    <a:ext uri="{FF2B5EF4-FFF2-40B4-BE49-F238E27FC236}">
                      <a16:creationId xmlns:a16="http://schemas.microsoft.com/office/drawing/2014/main" id="{A5B6CE9F-4FC9-81A1-5032-1C6DBF8A5B69}"/>
                    </a:ext>
                  </a:extLst>
                </p14:cNvPr>
                <p14:cNvContentPartPr/>
                <p14:nvPr/>
              </p14:nvContentPartPr>
              <p14:xfrm>
                <a:off x="3970435" y="7007300"/>
                <a:ext cx="360" cy="360"/>
              </p14:xfrm>
            </p:contentPart>
          </mc:Choice>
          <mc:Fallback xmlns="">
            <p:pic>
              <p:nvPicPr>
                <p:cNvPr id="55" name="Ink 54">
                  <a:extLst>
                    <a:ext uri="{FF2B5EF4-FFF2-40B4-BE49-F238E27FC236}">
                      <a16:creationId xmlns:a16="http://schemas.microsoft.com/office/drawing/2014/main" id="{A5B6CE9F-4FC9-81A1-5032-1C6DBF8A5B69}"/>
                    </a:ext>
                  </a:extLst>
                </p:cNvPr>
                <p:cNvPicPr/>
                <p:nvPr/>
              </p:nvPicPr>
              <p:blipFill>
                <a:blip r:embed="rId6"/>
                <a:stretch>
                  <a:fillRect/>
                </a:stretch>
              </p:blipFill>
              <p:spPr>
                <a:xfrm>
                  <a:off x="3964315" y="7001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6" name="Ink 55">
                  <a:extLst>
                    <a:ext uri="{FF2B5EF4-FFF2-40B4-BE49-F238E27FC236}">
                      <a16:creationId xmlns:a16="http://schemas.microsoft.com/office/drawing/2014/main" id="{9AD2DE35-33E0-7C42-62BA-EFF78F40BD2B}"/>
                    </a:ext>
                  </a:extLst>
                </p14:cNvPr>
                <p14:cNvContentPartPr/>
                <p14:nvPr/>
              </p14:nvContentPartPr>
              <p14:xfrm>
                <a:off x="3979795" y="6956900"/>
                <a:ext cx="360" cy="360"/>
              </p14:xfrm>
            </p:contentPart>
          </mc:Choice>
          <mc:Fallback xmlns="">
            <p:pic>
              <p:nvPicPr>
                <p:cNvPr id="56" name="Ink 55">
                  <a:extLst>
                    <a:ext uri="{FF2B5EF4-FFF2-40B4-BE49-F238E27FC236}">
                      <a16:creationId xmlns:a16="http://schemas.microsoft.com/office/drawing/2014/main" id="{9AD2DE35-33E0-7C42-62BA-EFF78F40BD2B}"/>
                    </a:ext>
                  </a:extLst>
                </p:cNvPr>
                <p:cNvPicPr/>
                <p:nvPr/>
              </p:nvPicPr>
              <p:blipFill>
                <a:blip r:embed="rId6"/>
                <a:stretch>
                  <a:fillRect/>
                </a:stretch>
              </p:blipFill>
              <p:spPr>
                <a:xfrm>
                  <a:off x="3973675" y="69507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7" name="Ink 56">
                  <a:extLst>
                    <a:ext uri="{FF2B5EF4-FFF2-40B4-BE49-F238E27FC236}">
                      <a16:creationId xmlns:a16="http://schemas.microsoft.com/office/drawing/2014/main" id="{B4A41F4F-2A70-AF47-ADB6-5D95551F83BD}"/>
                    </a:ext>
                  </a:extLst>
                </p14:cNvPr>
                <p14:cNvContentPartPr/>
                <p14:nvPr/>
              </p14:nvContentPartPr>
              <p14:xfrm>
                <a:off x="3993475" y="6904700"/>
                <a:ext cx="360" cy="360"/>
              </p14:xfrm>
            </p:contentPart>
          </mc:Choice>
          <mc:Fallback xmlns="">
            <p:pic>
              <p:nvPicPr>
                <p:cNvPr id="57" name="Ink 56">
                  <a:extLst>
                    <a:ext uri="{FF2B5EF4-FFF2-40B4-BE49-F238E27FC236}">
                      <a16:creationId xmlns:a16="http://schemas.microsoft.com/office/drawing/2014/main" id="{B4A41F4F-2A70-AF47-ADB6-5D95551F83BD}"/>
                    </a:ext>
                  </a:extLst>
                </p:cNvPr>
                <p:cNvPicPr/>
                <p:nvPr/>
              </p:nvPicPr>
              <p:blipFill>
                <a:blip r:embed="rId6"/>
                <a:stretch>
                  <a:fillRect/>
                </a:stretch>
              </p:blipFill>
              <p:spPr>
                <a:xfrm>
                  <a:off x="3987355" y="68985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8" name="Ink 57">
                  <a:extLst>
                    <a:ext uri="{FF2B5EF4-FFF2-40B4-BE49-F238E27FC236}">
                      <a16:creationId xmlns:a16="http://schemas.microsoft.com/office/drawing/2014/main" id="{E6C1D9CF-6CC3-6CED-CA59-0346F1AE1749}"/>
                    </a:ext>
                  </a:extLst>
                </p14:cNvPr>
                <p14:cNvContentPartPr/>
                <p14:nvPr/>
              </p14:nvContentPartPr>
              <p14:xfrm>
                <a:off x="4017955" y="6865820"/>
                <a:ext cx="360" cy="360"/>
              </p14:xfrm>
            </p:contentPart>
          </mc:Choice>
          <mc:Fallback xmlns="">
            <p:pic>
              <p:nvPicPr>
                <p:cNvPr id="58" name="Ink 57">
                  <a:extLst>
                    <a:ext uri="{FF2B5EF4-FFF2-40B4-BE49-F238E27FC236}">
                      <a16:creationId xmlns:a16="http://schemas.microsoft.com/office/drawing/2014/main" id="{E6C1D9CF-6CC3-6CED-CA59-0346F1AE1749}"/>
                    </a:ext>
                  </a:extLst>
                </p:cNvPr>
                <p:cNvPicPr/>
                <p:nvPr/>
              </p:nvPicPr>
              <p:blipFill>
                <a:blip r:embed="rId6"/>
                <a:stretch>
                  <a:fillRect/>
                </a:stretch>
              </p:blipFill>
              <p:spPr>
                <a:xfrm>
                  <a:off x="4011835" y="6859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9" name="Ink 58">
                  <a:extLst>
                    <a:ext uri="{FF2B5EF4-FFF2-40B4-BE49-F238E27FC236}">
                      <a16:creationId xmlns:a16="http://schemas.microsoft.com/office/drawing/2014/main" id="{0E8D37E1-D275-62C6-035B-27D0C8BE2B87}"/>
                    </a:ext>
                  </a:extLst>
                </p14:cNvPr>
                <p14:cNvContentPartPr/>
                <p14:nvPr/>
              </p14:nvContentPartPr>
              <p14:xfrm>
                <a:off x="4056835" y="6833780"/>
                <a:ext cx="360" cy="360"/>
              </p14:xfrm>
            </p:contentPart>
          </mc:Choice>
          <mc:Fallback xmlns="">
            <p:pic>
              <p:nvPicPr>
                <p:cNvPr id="59" name="Ink 58">
                  <a:extLst>
                    <a:ext uri="{FF2B5EF4-FFF2-40B4-BE49-F238E27FC236}">
                      <a16:creationId xmlns:a16="http://schemas.microsoft.com/office/drawing/2014/main" id="{0E8D37E1-D275-62C6-035B-27D0C8BE2B87}"/>
                    </a:ext>
                  </a:extLst>
                </p:cNvPr>
                <p:cNvPicPr/>
                <p:nvPr/>
              </p:nvPicPr>
              <p:blipFill>
                <a:blip r:embed="rId6"/>
                <a:stretch>
                  <a:fillRect/>
                </a:stretch>
              </p:blipFill>
              <p:spPr>
                <a:xfrm>
                  <a:off x="4050715" y="68276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Ink 59">
                  <a:extLst>
                    <a:ext uri="{FF2B5EF4-FFF2-40B4-BE49-F238E27FC236}">
                      <a16:creationId xmlns:a16="http://schemas.microsoft.com/office/drawing/2014/main" id="{151FB18A-6467-CF18-DBCC-441A0A3002E4}"/>
                    </a:ext>
                  </a:extLst>
                </p14:cNvPr>
                <p14:cNvContentPartPr/>
                <p14:nvPr/>
              </p14:nvContentPartPr>
              <p14:xfrm>
                <a:off x="4243315" y="6852500"/>
                <a:ext cx="360" cy="360"/>
              </p14:xfrm>
            </p:contentPart>
          </mc:Choice>
          <mc:Fallback xmlns="">
            <p:pic>
              <p:nvPicPr>
                <p:cNvPr id="60" name="Ink 59">
                  <a:extLst>
                    <a:ext uri="{FF2B5EF4-FFF2-40B4-BE49-F238E27FC236}">
                      <a16:creationId xmlns:a16="http://schemas.microsoft.com/office/drawing/2014/main" id="{151FB18A-6467-CF18-DBCC-441A0A3002E4}"/>
                    </a:ext>
                  </a:extLst>
                </p:cNvPr>
                <p:cNvPicPr/>
                <p:nvPr/>
              </p:nvPicPr>
              <p:blipFill>
                <a:blip r:embed="rId6"/>
                <a:stretch>
                  <a:fillRect/>
                </a:stretch>
              </p:blipFill>
              <p:spPr>
                <a:xfrm>
                  <a:off x="4237195" y="6846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1" name="Ink 60">
                  <a:extLst>
                    <a:ext uri="{FF2B5EF4-FFF2-40B4-BE49-F238E27FC236}">
                      <a16:creationId xmlns:a16="http://schemas.microsoft.com/office/drawing/2014/main" id="{B5C33FDA-27DA-5A88-13E2-E39C962F22BC}"/>
                    </a:ext>
                  </a:extLst>
                </p14:cNvPr>
                <p14:cNvContentPartPr/>
                <p14:nvPr/>
              </p14:nvContentPartPr>
              <p14:xfrm>
                <a:off x="4289035" y="6882020"/>
                <a:ext cx="360" cy="360"/>
              </p14:xfrm>
            </p:contentPart>
          </mc:Choice>
          <mc:Fallback xmlns="">
            <p:pic>
              <p:nvPicPr>
                <p:cNvPr id="61" name="Ink 60">
                  <a:extLst>
                    <a:ext uri="{FF2B5EF4-FFF2-40B4-BE49-F238E27FC236}">
                      <a16:creationId xmlns:a16="http://schemas.microsoft.com/office/drawing/2014/main" id="{B5C33FDA-27DA-5A88-13E2-E39C962F22BC}"/>
                    </a:ext>
                  </a:extLst>
                </p:cNvPr>
                <p:cNvPicPr/>
                <p:nvPr/>
              </p:nvPicPr>
              <p:blipFill>
                <a:blip r:embed="rId6"/>
                <a:stretch>
                  <a:fillRect/>
                </a:stretch>
              </p:blipFill>
              <p:spPr>
                <a:xfrm>
                  <a:off x="4282915" y="68759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2" name="Ink 61">
                  <a:extLst>
                    <a:ext uri="{FF2B5EF4-FFF2-40B4-BE49-F238E27FC236}">
                      <a16:creationId xmlns:a16="http://schemas.microsoft.com/office/drawing/2014/main" id="{8E29C843-B9C0-6488-BE15-5280147BB44E}"/>
                    </a:ext>
                  </a:extLst>
                </p14:cNvPr>
                <p14:cNvContentPartPr/>
                <p14:nvPr/>
              </p14:nvContentPartPr>
              <p14:xfrm>
                <a:off x="4317115" y="6915860"/>
                <a:ext cx="360" cy="360"/>
              </p14:xfrm>
            </p:contentPart>
          </mc:Choice>
          <mc:Fallback xmlns="">
            <p:pic>
              <p:nvPicPr>
                <p:cNvPr id="62" name="Ink 61">
                  <a:extLst>
                    <a:ext uri="{FF2B5EF4-FFF2-40B4-BE49-F238E27FC236}">
                      <a16:creationId xmlns:a16="http://schemas.microsoft.com/office/drawing/2014/main" id="{8E29C843-B9C0-6488-BE15-5280147BB44E}"/>
                    </a:ext>
                  </a:extLst>
                </p:cNvPr>
                <p:cNvPicPr/>
                <p:nvPr/>
              </p:nvPicPr>
              <p:blipFill>
                <a:blip r:embed="rId6"/>
                <a:stretch>
                  <a:fillRect/>
                </a:stretch>
              </p:blipFill>
              <p:spPr>
                <a:xfrm>
                  <a:off x="4310995" y="69097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3" name="Ink 62">
                  <a:extLst>
                    <a:ext uri="{FF2B5EF4-FFF2-40B4-BE49-F238E27FC236}">
                      <a16:creationId xmlns:a16="http://schemas.microsoft.com/office/drawing/2014/main" id="{E5DB52E4-A9CC-956F-4A77-0D9BC2A1895E}"/>
                    </a:ext>
                  </a:extLst>
                </p14:cNvPr>
                <p14:cNvContentPartPr/>
                <p14:nvPr/>
              </p14:nvContentPartPr>
              <p14:xfrm>
                <a:off x="4358515" y="6948260"/>
                <a:ext cx="360" cy="360"/>
              </p14:xfrm>
            </p:contentPart>
          </mc:Choice>
          <mc:Fallback xmlns="">
            <p:pic>
              <p:nvPicPr>
                <p:cNvPr id="63" name="Ink 62">
                  <a:extLst>
                    <a:ext uri="{FF2B5EF4-FFF2-40B4-BE49-F238E27FC236}">
                      <a16:creationId xmlns:a16="http://schemas.microsoft.com/office/drawing/2014/main" id="{E5DB52E4-A9CC-956F-4A77-0D9BC2A1895E}"/>
                    </a:ext>
                  </a:extLst>
                </p:cNvPr>
                <p:cNvPicPr/>
                <p:nvPr/>
              </p:nvPicPr>
              <p:blipFill>
                <a:blip r:embed="rId6"/>
                <a:stretch>
                  <a:fillRect/>
                </a:stretch>
              </p:blipFill>
              <p:spPr>
                <a:xfrm>
                  <a:off x="4352395" y="69421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4" name="Ink 63">
                  <a:extLst>
                    <a:ext uri="{FF2B5EF4-FFF2-40B4-BE49-F238E27FC236}">
                      <a16:creationId xmlns:a16="http://schemas.microsoft.com/office/drawing/2014/main" id="{F004B24F-D79B-C941-B3F5-C91C4BC1D3FA}"/>
                    </a:ext>
                  </a:extLst>
                </p14:cNvPr>
                <p14:cNvContentPartPr/>
                <p14:nvPr/>
              </p14:nvContentPartPr>
              <p14:xfrm>
                <a:off x="4398115" y="6977420"/>
                <a:ext cx="360" cy="360"/>
              </p14:xfrm>
            </p:contentPart>
          </mc:Choice>
          <mc:Fallback xmlns="">
            <p:pic>
              <p:nvPicPr>
                <p:cNvPr id="64" name="Ink 63">
                  <a:extLst>
                    <a:ext uri="{FF2B5EF4-FFF2-40B4-BE49-F238E27FC236}">
                      <a16:creationId xmlns:a16="http://schemas.microsoft.com/office/drawing/2014/main" id="{F004B24F-D79B-C941-B3F5-C91C4BC1D3FA}"/>
                    </a:ext>
                  </a:extLst>
                </p:cNvPr>
                <p:cNvPicPr/>
                <p:nvPr/>
              </p:nvPicPr>
              <p:blipFill>
                <a:blip r:embed="rId6"/>
                <a:stretch>
                  <a:fillRect/>
                </a:stretch>
              </p:blipFill>
              <p:spPr>
                <a:xfrm>
                  <a:off x="4391995" y="6971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5" name="Ink 64">
                  <a:extLst>
                    <a:ext uri="{FF2B5EF4-FFF2-40B4-BE49-F238E27FC236}">
                      <a16:creationId xmlns:a16="http://schemas.microsoft.com/office/drawing/2014/main" id="{0A6EF819-D972-5424-3CFF-07618C58A19B}"/>
                    </a:ext>
                  </a:extLst>
                </p14:cNvPr>
                <p14:cNvContentPartPr/>
                <p14:nvPr/>
              </p14:nvContentPartPr>
              <p14:xfrm>
                <a:off x="4439155" y="7011620"/>
                <a:ext cx="360" cy="360"/>
              </p14:xfrm>
            </p:contentPart>
          </mc:Choice>
          <mc:Fallback xmlns="">
            <p:pic>
              <p:nvPicPr>
                <p:cNvPr id="65" name="Ink 64">
                  <a:extLst>
                    <a:ext uri="{FF2B5EF4-FFF2-40B4-BE49-F238E27FC236}">
                      <a16:creationId xmlns:a16="http://schemas.microsoft.com/office/drawing/2014/main" id="{0A6EF819-D972-5424-3CFF-07618C58A19B}"/>
                    </a:ext>
                  </a:extLst>
                </p:cNvPr>
                <p:cNvPicPr/>
                <p:nvPr/>
              </p:nvPicPr>
              <p:blipFill>
                <a:blip r:embed="rId6"/>
                <a:stretch>
                  <a:fillRect/>
                </a:stretch>
              </p:blipFill>
              <p:spPr>
                <a:xfrm>
                  <a:off x="4433035" y="70055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6" name="Ink 65">
                  <a:extLst>
                    <a:ext uri="{FF2B5EF4-FFF2-40B4-BE49-F238E27FC236}">
                      <a16:creationId xmlns:a16="http://schemas.microsoft.com/office/drawing/2014/main" id="{94AD9596-3BC9-BE8F-C11E-EE3495399DB4}"/>
                    </a:ext>
                  </a:extLst>
                </p14:cNvPr>
                <p14:cNvContentPartPr/>
                <p14:nvPr/>
              </p14:nvContentPartPr>
              <p14:xfrm>
                <a:off x="4481635" y="7036100"/>
                <a:ext cx="360" cy="360"/>
              </p14:xfrm>
            </p:contentPart>
          </mc:Choice>
          <mc:Fallback xmlns="">
            <p:pic>
              <p:nvPicPr>
                <p:cNvPr id="66" name="Ink 65">
                  <a:extLst>
                    <a:ext uri="{FF2B5EF4-FFF2-40B4-BE49-F238E27FC236}">
                      <a16:creationId xmlns:a16="http://schemas.microsoft.com/office/drawing/2014/main" id="{94AD9596-3BC9-BE8F-C11E-EE3495399DB4}"/>
                    </a:ext>
                  </a:extLst>
                </p:cNvPr>
                <p:cNvPicPr/>
                <p:nvPr/>
              </p:nvPicPr>
              <p:blipFill>
                <a:blip r:embed="rId6"/>
                <a:stretch>
                  <a:fillRect/>
                </a:stretch>
              </p:blipFill>
              <p:spPr>
                <a:xfrm>
                  <a:off x="4475515" y="7029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7" name="Ink 66">
                  <a:extLst>
                    <a:ext uri="{FF2B5EF4-FFF2-40B4-BE49-F238E27FC236}">
                      <a16:creationId xmlns:a16="http://schemas.microsoft.com/office/drawing/2014/main" id="{F8874873-D741-04EE-739C-F36BFDEB8778}"/>
                    </a:ext>
                  </a:extLst>
                </p14:cNvPr>
                <p14:cNvContentPartPr/>
                <p14:nvPr/>
              </p14:nvContentPartPr>
              <p14:xfrm>
                <a:off x="4520875" y="7058420"/>
                <a:ext cx="360" cy="360"/>
              </p14:xfrm>
            </p:contentPart>
          </mc:Choice>
          <mc:Fallback xmlns="">
            <p:pic>
              <p:nvPicPr>
                <p:cNvPr id="67" name="Ink 66">
                  <a:extLst>
                    <a:ext uri="{FF2B5EF4-FFF2-40B4-BE49-F238E27FC236}">
                      <a16:creationId xmlns:a16="http://schemas.microsoft.com/office/drawing/2014/main" id="{F8874873-D741-04EE-739C-F36BFDEB8778}"/>
                    </a:ext>
                  </a:extLst>
                </p:cNvPr>
                <p:cNvPicPr/>
                <p:nvPr/>
              </p:nvPicPr>
              <p:blipFill>
                <a:blip r:embed="rId6"/>
                <a:stretch>
                  <a:fillRect/>
                </a:stretch>
              </p:blipFill>
              <p:spPr>
                <a:xfrm>
                  <a:off x="4514755" y="7052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8" name="Ink 67">
                  <a:extLst>
                    <a:ext uri="{FF2B5EF4-FFF2-40B4-BE49-F238E27FC236}">
                      <a16:creationId xmlns:a16="http://schemas.microsoft.com/office/drawing/2014/main" id="{070F17C8-3989-DCF6-E55C-18A570B744EC}"/>
                    </a:ext>
                  </a:extLst>
                </p14:cNvPr>
                <p14:cNvContentPartPr/>
                <p14:nvPr/>
              </p14:nvContentPartPr>
              <p14:xfrm>
                <a:off x="4567675" y="7085420"/>
                <a:ext cx="360" cy="360"/>
              </p14:xfrm>
            </p:contentPart>
          </mc:Choice>
          <mc:Fallback xmlns="">
            <p:pic>
              <p:nvPicPr>
                <p:cNvPr id="68" name="Ink 67">
                  <a:extLst>
                    <a:ext uri="{FF2B5EF4-FFF2-40B4-BE49-F238E27FC236}">
                      <a16:creationId xmlns:a16="http://schemas.microsoft.com/office/drawing/2014/main" id="{070F17C8-3989-DCF6-E55C-18A570B744EC}"/>
                    </a:ext>
                  </a:extLst>
                </p:cNvPr>
                <p:cNvPicPr/>
                <p:nvPr/>
              </p:nvPicPr>
              <p:blipFill>
                <a:blip r:embed="rId6"/>
                <a:stretch>
                  <a:fillRect/>
                </a:stretch>
              </p:blipFill>
              <p:spPr>
                <a:xfrm>
                  <a:off x="4561555" y="7079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9" name="Ink 68">
                  <a:extLst>
                    <a:ext uri="{FF2B5EF4-FFF2-40B4-BE49-F238E27FC236}">
                      <a16:creationId xmlns:a16="http://schemas.microsoft.com/office/drawing/2014/main" id="{EED12BB7-9651-5197-8984-6D4079FBC24F}"/>
                    </a:ext>
                  </a:extLst>
                </p14:cNvPr>
                <p14:cNvContentPartPr/>
                <p14:nvPr/>
              </p14:nvContentPartPr>
              <p14:xfrm>
                <a:off x="4608355" y="7102340"/>
                <a:ext cx="360" cy="360"/>
              </p14:xfrm>
            </p:contentPart>
          </mc:Choice>
          <mc:Fallback xmlns="">
            <p:pic>
              <p:nvPicPr>
                <p:cNvPr id="69" name="Ink 68">
                  <a:extLst>
                    <a:ext uri="{FF2B5EF4-FFF2-40B4-BE49-F238E27FC236}">
                      <a16:creationId xmlns:a16="http://schemas.microsoft.com/office/drawing/2014/main" id="{EED12BB7-9651-5197-8984-6D4079FBC24F}"/>
                    </a:ext>
                  </a:extLst>
                </p:cNvPr>
                <p:cNvPicPr/>
                <p:nvPr/>
              </p:nvPicPr>
              <p:blipFill>
                <a:blip r:embed="rId6"/>
                <a:stretch>
                  <a:fillRect/>
                </a:stretch>
              </p:blipFill>
              <p:spPr>
                <a:xfrm>
                  <a:off x="4602235" y="70962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0" name="Ink 69">
                  <a:extLst>
                    <a:ext uri="{FF2B5EF4-FFF2-40B4-BE49-F238E27FC236}">
                      <a16:creationId xmlns:a16="http://schemas.microsoft.com/office/drawing/2014/main" id="{D389A64A-C4B6-3E58-367C-4A2DF9860ADE}"/>
                    </a:ext>
                  </a:extLst>
                </p14:cNvPr>
                <p14:cNvContentPartPr/>
                <p14:nvPr/>
              </p14:nvContentPartPr>
              <p14:xfrm>
                <a:off x="4663795" y="7115300"/>
                <a:ext cx="360" cy="360"/>
              </p14:xfrm>
            </p:contentPart>
          </mc:Choice>
          <mc:Fallback xmlns="">
            <p:pic>
              <p:nvPicPr>
                <p:cNvPr id="70" name="Ink 69">
                  <a:extLst>
                    <a:ext uri="{FF2B5EF4-FFF2-40B4-BE49-F238E27FC236}">
                      <a16:creationId xmlns:a16="http://schemas.microsoft.com/office/drawing/2014/main" id="{D389A64A-C4B6-3E58-367C-4A2DF9860ADE}"/>
                    </a:ext>
                  </a:extLst>
                </p:cNvPr>
                <p:cNvPicPr/>
                <p:nvPr/>
              </p:nvPicPr>
              <p:blipFill>
                <a:blip r:embed="rId6"/>
                <a:stretch>
                  <a:fillRect/>
                </a:stretch>
              </p:blipFill>
              <p:spPr>
                <a:xfrm>
                  <a:off x="4657675" y="7109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1" name="Ink 70">
                  <a:extLst>
                    <a:ext uri="{FF2B5EF4-FFF2-40B4-BE49-F238E27FC236}">
                      <a16:creationId xmlns:a16="http://schemas.microsoft.com/office/drawing/2014/main" id="{642C0B94-F4F3-748A-8F3D-11128F3E1DC2}"/>
                    </a:ext>
                  </a:extLst>
                </p14:cNvPr>
                <p14:cNvContentPartPr/>
                <p14:nvPr/>
              </p14:nvContentPartPr>
              <p14:xfrm>
                <a:off x="4709515" y="7128620"/>
                <a:ext cx="360" cy="360"/>
              </p14:xfrm>
            </p:contentPart>
          </mc:Choice>
          <mc:Fallback xmlns="">
            <p:pic>
              <p:nvPicPr>
                <p:cNvPr id="71" name="Ink 70">
                  <a:extLst>
                    <a:ext uri="{FF2B5EF4-FFF2-40B4-BE49-F238E27FC236}">
                      <a16:creationId xmlns:a16="http://schemas.microsoft.com/office/drawing/2014/main" id="{642C0B94-F4F3-748A-8F3D-11128F3E1DC2}"/>
                    </a:ext>
                  </a:extLst>
                </p:cNvPr>
                <p:cNvPicPr/>
                <p:nvPr/>
              </p:nvPicPr>
              <p:blipFill>
                <a:blip r:embed="rId6"/>
                <a:stretch>
                  <a:fillRect/>
                </a:stretch>
              </p:blipFill>
              <p:spPr>
                <a:xfrm>
                  <a:off x="4703395" y="71225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2" name="Ink 71">
                  <a:extLst>
                    <a:ext uri="{FF2B5EF4-FFF2-40B4-BE49-F238E27FC236}">
                      <a16:creationId xmlns:a16="http://schemas.microsoft.com/office/drawing/2014/main" id="{430CC060-A3B3-BD14-6B87-B77C8CFFD254}"/>
                    </a:ext>
                  </a:extLst>
                </p14:cNvPr>
                <p14:cNvContentPartPr/>
                <p14:nvPr/>
              </p14:nvContentPartPr>
              <p14:xfrm>
                <a:off x="4755955" y="7131140"/>
                <a:ext cx="360" cy="360"/>
              </p14:xfrm>
            </p:contentPart>
          </mc:Choice>
          <mc:Fallback xmlns="">
            <p:pic>
              <p:nvPicPr>
                <p:cNvPr id="72" name="Ink 71">
                  <a:extLst>
                    <a:ext uri="{FF2B5EF4-FFF2-40B4-BE49-F238E27FC236}">
                      <a16:creationId xmlns:a16="http://schemas.microsoft.com/office/drawing/2014/main" id="{430CC060-A3B3-BD14-6B87-B77C8CFFD254}"/>
                    </a:ext>
                  </a:extLst>
                </p:cNvPr>
                <p:cNvPicPr/>
                <p:nvPr/>
              </p:nvPicPr>
              <p:blipFill>
                <a:blip r:embed="rId6"/>
                <a:stretch>
                  <a:fillRect/>
                </a:stretch>
              </p:blipFill>
              <p:spPr>
                <a:xfrm>
                  <a:off x="4749835" y="71250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Ink 72">
                  <a:extLst>
                    <a:ext uri="{FF2B5EF4-FFF2-40B4-BE49-F238E27FC236}">
                      <a16:creationId xmlns:a16="http://schemas.microsoft.com/office/drawing/2014/main" id="{89100933-B9CF-94C0-0AF8-AF89F998464A}"/>
                    </a:ext>
                  </a:extLst>
                </p14:cNvPr>
                <p14:cNvContentPartPr/>
                <p14:nvPr/>
              </p14:nvContentPartPr>
              <p14:xfrm>
                <a:off x="4814995" y="7131140"/>
                <a:ext cx="360" cy="360"/>
              </p14:xfrm>
            </p:contentPart>
          </mc:Choice>
          <mc:Fallback xmlns="">
            <p:pic>
              <p:nvPicPr>
                <p:cNvPr id="73" name="Ink 72">
                  <a:extLst>
                    <a:ext uri="{FF2B5EF4-FFF2-40B4-BE49-F238E27FC236}">
                      <a16:creationId xmlns:a16="http://schemas.microsoft.com/office/drawing/2014/main" id="{89100933-B9CF-94C0-0AF8-AF89F998464A}"/>
                    </a:ext>
                  </a:extLst>
                </p:cNvPr>
                <p:cNvPicPr/>
                <p:nvPr/>
              </p:nvPicPr>
              <p:blipFill>
                <a:blip r:embed="rId6"/>
                <a:stretch>
                  <a:fillRect/>
                </a:stretch>
              </p:blipFill>
              <p:spPr>
                <a:xfrm>
                  <a:off x="4808875" y="71250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4" name="Ink 73">
                  <a:extLst>
                    <a:ext uri="{FF2B5EF4-FFF2-40B4-BE49-F238E27FC236}">
                      <a16:creationId xmlns:a16="http://schemas.microsoft.com/office/drawing/2014/main" id="{3FE0C833-8E8D-11C1-DA04-9802D937A18C}"/>
                    </a:ext>
                  </a:extLst>
                </p14:cNvPr>
                <p14:cNvContentPartPr/>
                <p14:nvPr/>
              </p14:nvContentPartPr>
              <p14:xfrm>
                <a:off x="4862155" y="7117460"/>
                <a:ext cx="360" cy="360"/>
              </p14:xfrm>
            </p:contentPart>
          </mc:Choice>
          <mc:Fallback xmlns="">
            <p:pic>
              <p:nvPicPr>
                <p:cNvPr id="74" name="Ink 73">
                  <a:extLst>
                    <a:ext uri="{FF2B5EF4-FFF2-40B4-BE49-F238E27FC236}">
                      <a16:creationId xmlns:a16="http://schemas.microsoft.com/office/drawing/2014/main" id="{3FE0C833-8E8D-11C1-DA04-9802D937A18C}"/>
                    </a:ext>
                  </a:extLst>
                </p:cNvPr>
                <p:cNvPicPr/>
                <p:nvPr/>
              </p:nvPicPr>
              <p:blipFill>
                <a:blip r:embed="rId6"/>
                <a:stretch>
                  <a:fillRect/>
                </a:stretch>
              </p:blipFill>
              <p:spPr>
                <a:xfrm>
                  <a:off x="4856035" y="7111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5" name="Ink 74">
                  <a:extLst>
                    <a:ext uri="{FF2B5EF4-FFF2-40B4-BE49-F238E27FC236}">
                      <a16:creationId xmlns:a16="http://schemas.microsoft.com/office/drawing/2014/main" id="{2584E676-748B-EE90-16BF-658562CAC049}"/>
                    </a:ext>
                  </a:extLst>
                </p14:cNvPr>
                <p14:cNvContentPartPr/>
                <p14:nvPr/>
              </p14:nvContentPartPr>
              <p14:xfrm>
                <a:off x="4911475" y="7104500"/>
                <a:ext cx="360" cy="360"/>
              </p14:xfrm>
            </p:contentPart>
          </mc:Choice>
          <mc:Fallback xmlns="">
            <p:pic>
              <p:nvPicPr>
                <p:cNvPr id="75" name="Ink 74">
                  <a:extLst>
                    <a:ext uri="{FF2B5EF4-FFF2-40B4-BE49-F238E27FC236}">
                      <a16:creationId xmlns:a16="http://schemas.microsoft.com/office/drawing/2014/main" id="{2584E676-748B-EE90-16BF-658562CAC049}"/>
                    </a:ext>
                  </a:extLst>
                </p:cNvPr>
                <p:cNvPicPr/>
                <p:nvPr/>
              </p:nvPicPr>
              <p:blipFill>
                <a:blip r:embed="rId6"/>
                <a:stretch>
                  <a:fillRect/>
                </a:stretch>
              </p:blipFill>
              <p:spPr>
                <a:xfrm>
                  <a:off x="4905355" y="7098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6" name="Ink 75">
                  <a:extLst>
                    <a:ext uri="{FF2B5EF4-FFF2-40B4-BE49-F238E27FC236}">
                      <a16:creationId xmlns:a16="http://schemas.microsoft.com/office/drawing/2014/main" id="{9933B24B-FF25-33CD-9E88-5045F3DA403A}"/>
                    </a:ext>
                  </a:extLst>
                </p14:cNvPr>
                <p14:cNvContentPartPr/>
                <p14:nvPr/>
              </p14:nvContentPartPr>
              <p14:xfrm>
                <a:off x="4952515" y="7083260"/>
                <a:ext cx="360" cy="360"/>
              </p14:xfrm>
            </p:contentPart>
          </mc:Choice>
          <mc:Fallback xmlns="">
            <p:pic>
              <p:nvPicPr>
                <p:cNvPr id="76" name="Ink 75">
                  <a:extLst>
                    <a:ext uri="{FF2B5EF4-FFF2-40B4-BE49-F238E27FC236}">
                      <a16:creationId xmlns:a16="http://schemas.microsoft.com/office/drawing/2014/main" id="{9933B24B-FF25-33CD-9E88-5045F3DA403A}"/>
                    </a:ext>
                  </a:extLst>
                </p:cNvPr>
                <p:cNvPicPr/>
                <p:nvPr/>
              </p:nvPicPr>
              <p:blipFill>
                <a:blip r:embed="rId6"/>
                <a:stretch>
                  <a:fillRect/>
                </a:stretch>
              </p:blipFill>
              <p:spPr>
                <a:xfrm>
                  <a:off x="4946395" y="70771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7" name="Ink 76">
                  <a:extLst>
                    <a:ext uri="{FF2B5EF4-FFF2-40B4-BE49-F238E27FC236}">
                      <a16:creationId xmlns:a16="http://schemas.microsoft.com/office/drawing/2014/main" id="{29699300-D2EA-34F3-179E-C8A21A20BD16}"/>
                    </a:ext>
                  </a:extLst>
                </p14:cNvPr>
                <p14:cNvContentPartPr/>
                <p14:nvPr/>
              </p14:nvContentPartPr>
              <p14:xfrm>
                <a:off x="4989595" y="7058420"/>
                <a:ext cx="360" cy="360"/>
              </p14:xfrm>
            </p:contentPart>
          </mc:Choice>
          <mc:Fallback xmlns="">
            <p:pic>
              <p:nvPicPr>
                <p:cNvPr id="77" name="Ink 76">
                  <a:extLst>
                    <a:ext uri="{FF2B5EF4-FFF2-40B4-BE49-F238E27FC236}">
                      <a16:creationId xmlns:a16="http://schemas.microsoft.com/office/drawing/2014/main" id="{29699300-D2EA-34F3-179E-C8A21A20BD16}"/>
                    </a:ext>
                  </a:extLst>
                </p:cNvPr>
                <p:cNvPicPr/>
                <p:nvPr/>
              </p:nvPicPr>
              <p:blipFill>
                <a:blip r:embed="rId6"/>
                <a:stretch>
                  <a:fillRect/>
                </a:stretch>
              </p:blipFill>
              <p:spPr>
                <a:xfrm>
                  <a:off x="4983475" y="7052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8" name="Ink 77">
                  <a:extLst>
                    <a:ext uri="{FF2B5EF4-FFF2-40B4-BE49-F238E27FC236}">
                      <a16:creationId xmlns:a16="http://schemas.microsoft.com/office/drawing/2014/main" id="{120FE421-98BD-4796-9394-74223BC8111B}"/>
                    </a:ext>
                  </a:extLst>
                </p14:cNvPr>
                <p14:cNvContentPartPr/>
                <p14:nvPr/>
              </p14:nvContentPartPr>
              <p14:xfrm>
                <a:off x="5028115" y="7017380"/>
                <a:ext cx="360" cy="360"/>
              </p14:xfrm>
            </p:contentPart>
          </mc:Choice>
          <mc:Fallback xmlns="">
            <p:pic>
              <p:nvPicPr>
                <p:cNvPr id="78" name="Ink 77">
                  <a:extLst>
                    <a:ext uri="{FF2B5EF4-FFF2-40B4-BE49-F238E27FC236}">
                      <a16:creationId xmlns:a16="http://schemas.microsoft.com/office/drawing/2014/main" id="{120FE421-98BD-4796-9394-74223BC8111B}"/>
                    </a:ext>
                  </a:extLst>
                </p:cNvPr>
                <p:cNvPicPr/>
                <p:nvPr/>
              </p:nvPicPr>
              <p:blipFill>
                <a:blip r:embed="rId6"/>
                <a:stretch>
                  <a:fillRect/>
                </a:stretch>
              </p:blipFill>
              <p:spPr>
                <a:xfrm>
                  <a:off x="5021995" y="70112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9" name="Ink 78">
                  <a:extLst>
                    <a:ext uri="{FF2B5EF4-FFF2-40B4-BE49-F238E27FC236}">
                      <a16:creationId xmlns:a16="http://schemas.microsoft.com/office/drawing/2014/main" id="{5CFA0CE9-141E-9E13-44D0-5CA8C6483D7F}"/>
                    </a:ext>
                  </a:extLst>
                </p14:cNvPr>
                <p14:cNvContentPartPr/>
                <p14:nvPr/>
              </p14:nvContentPartPr>
              <p14:xfrm>
                <a:off x="5056915" y="6972740"/>
                <a:ext cx="360" cy="360"/>
              </p14:xfrm>
            </p:contentPart>
          </mc:Choice>
          <mc:Fallback xmlns="">
            <p:pic>
              <p:nvPicPr>
                <p:cNvPr id="79" name="Ink 78">
                  <a:extLst>
                    <a:ext uri="{FF2B5EF4-FFF2-40B4-BE49-F238E27FC236}">
                      <a16:creationId xmlns:a16="http://schemas.microsoft.com/office/drawing/2014/main" id="{5CFA0CE9-141E-9E13-44D0-5CA8C6483D7F}"/>
                    </a:ext>
                  </a:extLst>
                </p:cNvPr>
                <p:cNvPicPr/>
                <p:nvPr/>
              </p:nvPicPr>
              <p:blipFill>
                <a:blip r:embed="rId6"/>
                <a:stretch>
                  <a:fillRect/>
                </a:stretch>
              </p:blipFill>
              <p:spPr>
                <a:xfrm>
                  <a:off x="5050795" y="69666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0" name="Ink 79">
                  <a:extLst>
                    <a:ext uri="{FF2B5EF4-FFF2-40B4-BE49-F238E27FC236}">
                      <a16:creationId xmlns:a16="http://schemas.microsoft.com/office/drawing/2014/main" id="{FA65F318-AE3A-4AC2-509D-06A22383A595}"/>
                    </a:ext>
                  </a:extLst>
                </p14:cNvPr>
                <p14:cNvContentPartPr/>
                <p14:nvPr/>
              </p14:nvContentPartPr>
              <p14:xfrm>
                <a:off x="5075275" y="6931340"/>
                <a:ext cx="360" cy="360"/>
              </p14:xfrm>
            </p:contentPart>
          </mc:Choice>
          <mc:Fallback xmlns="">
            <p:pic>
              <p:nvPicPr>
                <p:cNvPr id="80" name="Ink 79">
                  <a:extLst>
                    <a:ext uri="{FF2B5EF4-FFF2-40B4-BE49-F238E27FC236}">
                      <a16:creationId xmlns:a16="http://schemas.microsoft.com/office/drawing/2014/main" id="{FA65F318-AE3A-4AC2-509D-06A22383A595}"/>
                    </a:ext>
                  </a:extLst>
                </p:cNvPr>
                <p:cNvPicPr/>
                <p:nvPr/>
              </p:nvPicPr>
              <p:blipFill>
                <a:blip r:embed="rId6"/>
                <a:stretch>
                  <a:fillRect/>
                </a:stretch>
              </p:blipFill>
              <p:spPr>
                <a:xfrm>
                  <a:off x="5069155" y="69252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1" name="Ink 80">
                  <a:extLst>
                    <a:ext uri="{FF2B5EF4-FFF2-40B4-BE49-F238E27FC236}">
                      <a16:creationId xmlns:a16="http://schemas.microsoft.com/office/drawing/2014/main" id="{7D94BDEE-16A8-7A35-D8E1-457035409227}"/>
                    </a:ext>
                  </a:extLst>
                </p14:cNvPr>
                <p14:cNvContentPartPr/>
                <p14:nvPr/>
              </p14:nvContentPartPr>
              <p14:xfrm>
                <a:off x="5084275" y="6885620"/>
                <a:ext cx="360" cy="360"/>
              </p14:xfrm>
            </p:contentPart>
          </mc:Choice>
          <mc:Fallback xmlns="">
            <p:pic>
              <p:nvPicPr>
                <p:cNvPr id="81" name="Ink 80">
                  <a:extLst>
                    <a:ext uri="{FF2B5EF4-FFF2-40B4-BE49-F238E27FC236}">
                      <a16:creationId xmlns:a16="http://schemas.microsoft.com/office/drawing/2014/main" id="{7D94BDEE-16A8-7A35-D8E1-457035409227}"/>
                    </a:ext>
                  </a:extLst>
                </p:cNvPr>
                <p:cNvPicPr/>
                <p:nvPr/>
              </p:nvPicPr>
              <p:blipFill>
                <a:blip r:embed="rId6"/>
                <a:stretch>
                  <a:fillRect/>
                </a:stretch>
              </p:blipFill>
              <p:spPr>
                <a:xfrm>
                  <a:off x="5078155" y="68795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2" name="Ink 81">
                  <a:extLst>
                    <a:ext uri="{FF2B5EF4-FFF2-40B4-BE49-F238E27FC236}">
                      <a16:creationId xmlns:a16="http://schemas.microsoft.com/office/drawing/2014/main" id="{057F2FD5-C03D-EFD3-9538-412ACF8B37D6}"/>
                    </a:ext>
                  </a:extLst>
                </p14:cNvPr>
                <p14:cNvContentPartPr/>
                <p14:nvPr/>
              </p14:nvContentPartPr>
              <p14:xfrm>
                <a:off x="5086435" y="6829820"/>
                <a:ext cx="360" cy="360"/>
              </p14:xfrm>
            </p:contentPart>
          </mc:Choice>
          <mc:Fallback xmlns="">
            <p:pic>
              <p:nvPicPr>
                <p:cNvPr id="82" name="Ink 81">
                  <a:extLst>
                    <a:ext uri="{FF2B5EF4-FFF2-40B4-BE49-F238E27FC236}">
                      <a16:creationId xmlns:a16="http://schemas.microsoft.com/office/drawing/2014/main" id="{057F2FD5-C03D-EFD3-9538-412ACF8B37D6}"/>
                    </a:ext>
                  </a:extLst>
                </p:cNvPr>
                <p:cNvPicPr/>
                <p:nvPr/>
              </p:nvPicPr>
              <p:blipFill>
                <a:blip r:embed="rId6"/>
                <a:stretch>
                  <a:fillRect/>
                </a:stretch>
              </p:blipFill>
              <p:spPr>
                <a:xfrm>
                  <a:off x="5080315" y="6823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3" name="Ink 82">
                  <a:extLst>
                    <a:ext uri="{FF2B5EF4-FFF2-40B4-BE49-F238E27FC236}">
                      <a16:creationId xmlns:a16="http://schemas.microsoft.com/office/drawing/2014/main" id="{BC30D642-6167-6E29-5B5C-5A71CDC3BC77}"/>
                    </a:ext>
                  </a:extLst>
                </p14:cNvPr>
                <p14:cNvContentPartPr/>
                <p14:nvPr/>
              </p14:nvContentPartPr>
              <p14:xfrm>
                <a:off x="5076715" y="6782660"/>
                <a:ext cx="360" cy="360"/>
              </p14:xfrm>
            </p:contentPart>
          </mc:Choice>
          <mc:Fallback xmlns="">
            <p:pic>
              <p:nvPicPr>
                <p:cNvPr id="83" name="Ink 82">
                  <a:extLst>
                    <a:ext uri="{FF2B5EF4-FFF2-40B4-BE49-F238E27FC236}">
                      <a16:creationId xmlns:a16="http://schemas.microsoft.com/office/drawing/2014/main" id="{BC30D642-6167-6E29-5B5C-5A71CDC3BC77}"/>
                    </a:ext>
                  </a:extLst>
                </p:cNvPr>
                <p:cNvPicPr/>
                <p:nvPr/>
              </p:nvPicPr>
              <p:blipFill>
                <a:blip r:embed="rId6"/>
                <a:stretch>
                  <a:fillRect/>
                </a:stretch>
              </p:blipFill>
              <p:spPr>
                <a:xfrm>
                  <a:off x="5070595" y="67765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4" name="Ink 83">
                  <a:extLst>
                    <a:ext uri="{FF2B5EF4-FFF2-40B4-BE49-F238E27FC236}">
                      <a16:creationId xmlns:a16="http://schemas.microsoft.com/office/drawing/2014/main" id="{7C1DA2D3-20A6-6385-43F1-F4486D70C6D2}"/>
                    </a:ext>
                  </a:extLst>
                </p14:cNvPr>
                <p14:cNvContentPartPr/>
                <p14:nvPr/>
              </p14:nvContentPartPr>
              <p14:xfrm>
                <a:off x="5056555" y="6731180"/>
                <a:ext cx="360" cy="360"/>
              </p14:xfrm>
            </p:contentPart>
          </mc:Choice>
          <mc:Fallback xmlns="">
            <p:pic>
              <p:nvPicPr>
                <p:cNvPr id="84" name="Ink 83">
                  <a:extLst>
                    <a:ext uri="{FF2B5EF4-FFF2-40B4-BE49-F238E27FC236}">
                      <a16:creationId xmlns:a16="http://schemas.microsoft.com/office/drawing/2014/main" id="{7C1DA2D3-20A6-6385-43F1-F4486D70C6D2}"/>
                    </a:ext>
                  </a:extLst>
                </p:cNvPr>
                <p:cNvPicPr/>
                <p:nvPr/>
              </p:nvPicPr>
              <p:blipFill>
                <a:blip r:embed="rId6"/>
                <a:stretch>
                  <a:fillRect/>
                </a:stretch>
              </p:blipFill>
              <p:spPr>
                <a:xfrm>
                  <a:off x="5050435" y="67250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5" name="Ink 84">
                  <a:extLst>
                    <a:ext uri="{FF2B5EF4-FFF2-40B4-BE49-F238E27FC236}">
                      <a16:creationId xmlns:a16="http://schemas.microsoft.com/office/drawing/2014/main" id="{1B2E9A6D-DBE4-A6A0-F122-05661E2E95DD}"/>
                    </a:ext>
                  </a:extLst>
                </p14:cNvPr>
                <p14:cNvContentPartPr/>
                <p14:nvPr/>
              </p14:nvContentPartPr>
              <p14:xfrm>
                <a:off x="5035675" y="6694100"/>
                <a:ext cx="360" cy="360"/>
              </p14:xfrm>
            </p:contentPart>
          </mc:Choice>
          <mc:Fallback xmlns="">
            <p:pic>
              <p:nvPicPr>
                <p:cNvPr id="85" name="Ink 84">
                  <a:extLst>
                    <a:ext uri="{FF2B5EF4-FFF2-40B4-BE49-F238E27FC236}">
                      <a16:creationId xmlns:a16="http://schemas.microsoft.com/office/drawing/2014/main" id="{1B2E9A6D-DBE4-A6A0-F122-05661E2E95DD}"/>
                    </a:ext>
                  </a:extLst>
                </p:cNvPr>
                <p:cNvPicPr/>
                <p:nvPr/>
              </p:nvPicPr>
              <p:blipFill>
                <a:blip r:embed="rId6"/>
                <a:stretch>
                  <a:fillRect/>
                </a:stretch>
              </p:blipFill>
              <p:spPr>
                <a:xfrm>
                  <a:off x="5029555" y="66879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6" name="Ink 85">
                  <a:extLst>
                    <a:ext uri="{FF2B5EF4-FFF2-40B4-BE49-F238E27FC236}">
                      <a16:creationId xmlns:a16="http://schemas.microsoft.com/office/drawing/2014/main" id="{234C2CB6-1578-E451-A746-8CCC2EC35B92}"/>
                    </a:ext>
                  </a:extLst>
                </p14:cNvPr>
                <p14:cNvContentPartPr/>
                <p14:nvPr/>
              </p14:nvContentPartPr>
              <p14:xfrm>
                <a:off x="5006155" y="6649460"/>
                <a:ext cx="360" cy="360"/>
              </p14:xfrm>
            </p:contentPart>
          </mc:Choice>
          <mc:Fallback xmlns="">
            <p:pic>
              <p:nvPicPr>
                <p:cNvPr id="86" name="Ink 85">
                  <a:extLst>
                    <a:ext uri="{FF2B5EF4-FFF2-40B4-BE49-F238E27FC236}">
                      <a16:creationId xmlns:a16="http://schemas.microsoft.com/office/drawing/2014/main" id="{234C2CB6-1578-E451-A746-8CCC2EC35B92}"/>
                    </a:ext>
                  </a:extLst>
                </p:cNvPr>
                <p:cNvPicPr/>
                <p:nvPr/>
              </p:nvPicPr>
              <p:blipFill>
                <a:blip r:embed="rId6"/>
                <a:stretch>
                  <a:fillRect/>
                </a:stretch>
              </p:blipFill>
              <p:spPr>
                <a:xfrm>
                  <a:off x="5000035" y="6643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7" name="Ink 86">
                  <a:extLst>
                    <a:ext uri="{FF2B5EF4-FFF2-40B4-BE49-F238E27FC236}">
                      <a16:creationId xmlns:a16="http://schemas.microsoft.com/office/drawing/2014/main" id="{AD6D879E-522E-B8AC-7618-1EF188AC7E1D}"/>
                    </a:ext>
                  </a:extLst>
                </p14:cNvPr>
                <p14:cNvContentPartPr/>
                <p14:nvPr/>
              </p14:nvContentPartPr>
              <p14:xfrm>
                <a:off x="4973755" y="6613820"/>
                <a:ext cx="360" cy="360"/>
              </p14:xfrm>
            </p:contentPart>
          </mc:Choice>
          <mc:Fallback xmlns="">
            <p:pic>
              <p:nvPicPr>
                <p:cNvPr id="87" name="Ink 86">
                  <a:extLst>
                    <a:ext uri="{FF2B5EF4-FFF2-40B4-BE49-F238E27FC236}">
                      <a16:creationId xmlns:a16="http://schemas.microsoft.com/office/drawing/2014/main" id="{AD6D879E-522E-B8AC-7618-1EF188AC7E1D}"/>
                    </a:ext>
                  </a:extLst>
                </p:cNvPr>
                <p:cNvPicPr/>
                <p:nvPr/>
              </p:nvPicPr>
              <p:blipFill>
                <a:blip r:embed="rId6"/>
                <a:stretch>
                  <a:fillRect/>
                </a:stretch>
              </p:blipFill>
              <p:spPr>
                <a:xfrm>
                  <a:off x="4967635" y="6607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8" name="Ink 87">
                  <a:extLst>
                    <a:ext uri="{FF2B5EF4-FFF2-40B4-BE49-F238E27FC236}">
                      <a16:creationId xmlns:a16="http://schemas.microsoft.com/office/drawing/2014/main" id="{91A15A8E-9F32-4988-456B-B079090080E2}"/>
                    </a:ext>
                  </a:extLst>
                </p14:cNvPr>
                <p14:cNvContentPartPr/>
                <p14:nvPr/>
              </p14:nvContentPartPr>
              <p14:xfrm>
                <a:off x="4897435" y="6541460"/>
                <a:ext cx="360" cy="360"/>
              </p14:xfrm>
            </p:contentPart>
          </mc:Choice>
          <mc:Fallback xmlns="">
            <p:pic>
              <p:nvPicPr>
                <p:cNvPr id="88" name="Ink 87">
                  <a:extLst>
                    <a:ext uri="{FF2B5EF4-FFF2-40B4-BE49-F238E27FC236}">
                      <a16:creationId xmlns:a16="http://schemas.microsoft.com/office/drawing/2014/main" id="{91A15A8E-9F32-4988-456B-B079090080E2}"/>
                    </a:ext>
                  </a:extLst>
                </p:cNvPr>
                <p:cNvPicPr/>
                <p:nvPr/>
              </p:nvPicPr>
              <p:blipFill>
                <a:blip r:embed="rId6"/>
                <a:stretch>
                  <a:fillRect/>
                </a:stretch>
              </p:blipFill>
              <p:spPr>
                <a:xfrm>
                  <a:off x="4891315" y="6535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9" name="Ink 88">
                  <a:extLst>
                    <a:ext uri="{FF2B5EF4-FFF2-40B4-BE49-F238E27FC236}">
                      <a16:creationId xmlns:a16="http://schemas.microsoft.com/office/drawing/2014/main" id="{12931DC6-03AB-D4F7-A790-3384C550E89A}"/>
                    </a:ext>
                  </a:extLst>
                </p14:cNvPr>
                <p14:cNvContentPartPr/>
                <p14:nvPr/>
              </p14:nvContentPartPr>
              <p14:xfrm>
                <a:off x="4863595" y="6501500"/>
                <a:ext cx="360" cy="360"/>
              </p14:xfrm>
            </p:contentPart>
          </mc:Choice>
          <mc:Fallback xmlns="">
            <p:pic>
              <p:nvPicPr>
                <p:cNvPr id="89" name="Ink 88">
                  <a:extLst>
                    <a:ext uri="{FF2B5EF4-FFF2-40B4-BE49-F238E27FC236}">
                      <a16:creationId xmlns:a16="http://schemas.microsoft.com/office/drawing/2014/main" id="{12931DC6-03AB-D4F7-A790-3384C550E89A}"/>
                    </a:ext>
                  </a:extLst>
                </p:cNvPr>
                <p:cNvPicPr/>
                <p:nvPr/>
              </p:nvPicPr>
              <p:blipFill>
                <a:blip r:embed="rId6"/>
                <a:stretch>
                  <a:fillRect/>
                </a:stretch>
              </p:blipFill>
              <p:spPr>
                <a:xfrm>
                  <a:off x="4857475" y="6495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0" name="Ink 89">
                  <a:extLst>
                    <a:ext uri="{FF2B5EF4-FFF2-40B4-BE49-F238E27FC236}">
                      <a16:creationId xmlns:a16="http://schemas.microsoft.com/office/drawing/2014/main" id="{180BB0E1-79D8-326A-7DFC-652B565FFA4B}"/>
                    </a:ext>
                  </a:extLst>
                </p14:cNvPr>
                <p14:cNvContentPartPr/>
                <p14:nvPr/>
              </p14:nvContentPartPr>
              <p14:xfrm>
                <a:off x="4830475" y="6466220"/>
                <a:ext cx="360" cy="360"/>
              </p14:xfrm>
            </p:contentPart>
          </mc:Choice>
          <mc:Fallback xmlns="">
            <p:pic>
              <p:nvPicPr>
                <p:cNvPr id="90" name="Ink 89">
                  <a:extLst>
                    <a:ext uri="{FF2B5EF4-FFF2-40B4-BE49-F238E27FC236}">
                      <a16:creationId xmlns:a16="http://schemas.microsoft.com/office/drawing/2014/main" id="{180BB0E1-79D8-326A-7DFC-652B565FFA4B}"/>
                    </a:ext>
                  </a:extLst>
                </p:cNvPr>
                <p:cNvPicPr/>
                <p:nvPr/>
              </p:nvPicPr>
              <p:blipFill>
                <a:blip r:embed="rId6"/>
                <a:stretch>
                  <a:fillRect/>
                </a:stretch>
              </p:blipFill>
              <p:spPr>
                <a:xfrm>
                  <a:off x="4824355" y="64601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1" name="Ink 90">
                  <a:extLst>
                    <a:ext uri="{FF2B5EF4-FFF2-40B4-BE49-F238E27FC236}">
                      <a16:creationId xmlns:a16="http://schemas.microsoft.com/office/drawing/2014/main" id="{81CFC0BB-FA14-2A38-90C1-E8148359EAA7}"/>
                    </a:ext>
                  </a:extLst>
                </p14:cNvPr>
                <p14:cNvContentPartPr/>
                <p14:nvPr/>
              </p14:nvContentPartPr>
              <p14:xfrm>
                <a:off x="4769635" y="6334460"/>
                <a:ext cx="360" cy="360"/>
              </p14:xfrm>
            </p:contentPart>
          </mc:Choice>
          <mc:Fallback xmlns="">
            <p:pic>
              <p:nvPicPr>
                <p:cNvPr id="91" name="Ink 90">
                  <a:extLst>
                    <a:ext uri="{FF2B5EF4-FFF2-40B4-BE49-F238E27FC236}">
                      <a16:creationId xmlns:a16="http://schemas.microsoft.com/office/drawing/2014/main" id="{81CFC0BB-FA14-2A38-90C1-E8148359EAA7}"/>
                    </a:ext>
                  </a:extLst>
                </p:cNvPr>
                <p:cNvPicPr/>
                <p:nvPr/>
              </p:nvPicPr>
              <p:blipFill>
                <a:blip r:embed="rId6"/>
                <a:stretch>
                  <a:fillRect/>
                </a:stretch>
              </p:blipFill>
              <p:spPr>
                <a:xfrm>
                  <a:off x="4763515" y="6328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2" name="Ink 91">
                  <a:extLst>
                    <a:ext uri="{FF2B5EF4-FFF2-40B4-BE49-F238E27FC236}">
                      <a16:creationId xmlns:a16="http://schemas.microsoft.com/office/drawing/2014/main" id="{31C4669E-3AE7-77B4-275C-154EB429C72C}"/>
                    </a:ext>
                  </a:extLst>
                </p14:cNvPr>
                <p14:cNvContentPartPr/>
                <p14:nvPr/>
              </p14:nvContentPartPr>
              <p14:xfrm>
                <a:off x="4757755" y="6284420"/>
                <a:ext cx="360" cy="360"/>
              </p14:xfrm>
            </p:contentPart>
          </mc:Choice>
          <mc:Fallback xmlns="">
            <p:pic>
              <p:nvPicPr>
                <p:cNvPr id="92" name="Ink 91">
                  <a:extLst>
                    <a:ext uri="{FF2B5EF4-FFF2-40B4-BE49-F238E27FC236}">
                      <a16:creationId xmlns:a16="http://schemas.microsoft.com/office/drawing/2014/main" id="{31C4669E-3AE7-77B4-275C-154EB429C72C}"/>
                    </a:ext>
                  </a:extLst>
                </p:cNvPr>
                <p:cNvPicPr/>
                <p:nvPr/>
              </p:nvPicPr>
              <p:blipFill>
                <a:blip r:embed="rId6"/>
                <a:stretch>
                  <a:fillRect/>
                </a:stretch>
              </p:blipFill>
              <p:spPr>
                <a:xfrm>
                  <a:off x="4751635" y="62783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3" name="Ink 92">
                  <a:extLst>
                    <a:ext uri="{FF2B5EF4-FFF2-40B4-BE49-F238E27FC236}">
                      <a16:creationId xmlns:a16="http://schemas.microsoft.com/office/drawing/2014/main" id="{6BC826C1-BD2F-CBA2-291F-CBDEB33428BD}"/>
                    </a:ext>
                  </a:extLst>
                </p14:cNvPr>
                <p14:cNvContentPartPr/>
                <p14:nvPr/>
              </p14:nvContentPartPr>
              <p14:xfrm>
                <a:off x="4764235" y="6233660"/>
                <a:ext cx="360" cy="360"/>
              </p14:xfrm>
            </p:contentPart>
          </mc:Choice>
          <mc:Fallback xmlns="">
            <p:pic>
              <p:nvPicPr>
                <p:cNvPr id="93" name="Ink 92">
                  <a:extLst>
                    <a:ext uri="{FF2B5EF4-FFF2-40B4-BE49-F238E27FC236}">
                      <a16:creationId xmlns:a16="http://schemas.microsoft.com/office/drawing/2014/main" id="{6BC826C1-BD2F-CBA2-291F-CBDEB33428BD}"/>
                    </a:ext>
                  </a:extLst>
                </p:cNvPr>
                <p:cNvPicPr/>
                <p:nvPr/>
              </p:nvPicPr>
              <p:blipFill>
                <a:blip r:embed="rId6"/>
                <a:stretch>
                  <a:fillRect/>
                </a:stretch>
              </p:blipFill>
              <p:spPr>
                <a:xfrm>
                  <a:off x="4758115" y="62275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4" name="Ink 93">
                  <a:extLst>
                    <a:ext uri="{FF2B5EF4-FFF2-40B4-BE49-F238E27FC236}">
                      <a16:creationId xmlns:a16="http://schemas.microsoft.com/office/drawing/2014/main" id="{C57FD9BA-750C-B8CF-48EF-BBBD7F53CA72}"/>
                    </a:ext>
                  </a:extLst>
                </p14:cNvPr>
                <p14:cNvContentPartPr/>
                <p14:nvPr/>
              </p14:nvContentPartPr>
              <p14:xfrm>
                <a:off x="4937395" y="6574220"/>
                <a:ext cx="360" cy="360"/>
              </p14:xfrm>
            </p:contentPart>
          </mc:Choice>
          <mc:Fallback xmlns="">
            <p:pic>
              <p:nvPicPr>
                <p:cNvPr id="94" name="Ink 93">
                  <a:extLst>
                    <a:ext uri="{FF2B5EF4-FFF2-40B4-BE49-F238E27FC236}">
                      <a16:creationId xmlns:a16="http://schemas.microsoft.com/office/drawing/2014/main" id="{C57FD9BA-750C-B8CF-48EF-BBBD7F53CA72}"/>
                    </a:ext>
                  </a:extLst>
                </p:cNvPr>
                <p:cNvPicPr/>
                <p:nvPr/>
              </p:nvPicPr>
              <p:blipFill>
                <a:blip r:embed="rId6"/>
                <a:stretch>
                  <a:fillRect/>
                </a:stretch>
              </p:blipFill>
              <p:spPr>
                <a:xfrm>
                  <a:off x="4931275" y="65681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5" name="Ink 94">
                  <a:extLst>
                    <a:ext uri="{FF2B5EF4-FFF2-40B4-BE49-F238E27FC236}">
                      <a16:creationId xmlns:a16="http://schemas.microsoft.com/office/drawing/2014/main" id="{4A23A64E-A106-2899-CCDC-6A069B734C25}"/>
                    </a:ext>
                  </a:extLst>
                </p14:cNvPr>
                <p14:cNvContentPartPr/>
                <p14:nvPr/>
              </p14:nvContentPartPr>
              <p14:xfrm>
                <a:off x="4784035" y="6190820"/>
                <a:ext cx="360" cy="360"/>
              </p14:xfrm>
            </p:contentPart>
          </mc:Choice>
          <mc:Fallback xmlns="">
            <p:pic>
              <p:nvPicPr>
                <p:cNvPr id="95" name="Ink 94">
                  <a:extLst>
                    <a:ext uri="{FF2B5EF4-FFF2-40B4-BE49-F238E27FC236}">
                      <a16:creationId xmlns:a16="http://schemas.microsoft.com/office/drawing/2014/main" id="{4A23A64E-A106-2899-CCDC-6A069B734C25}"/>
                    </a:ext>
                  </a:extLst>
                </p:cNvPr>
                <p:cNvPicPr/>
                <p:nvPr/>
              </p:nvPicPr>
              <p:blipFill>
                <a:blip r:embed="rId6"/>
                <a:stretch>
                  <a:fillRect/>
                </a:stretch>
              </p:blipFill>
              <p:spPr>
                <a:xfrm>
                  <a:off x="4777915" y="6184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6" name="Ink 95">
                  <a:extLst>
                    <a:ext uri="{FF2B5EF4-FFF2-40B4-BE49-F238E27FC236}">
                      <a16:creationId xmlns:a16="http://schemas.microsoft.com/office/drawing/2014/main" id="{12F293D9-1DE0-283B-5BAB-C96B4BA38936}"/>
                    </a:ext>
                  </a:extLst>
                </p14:cNvPr>
                <p14:cNvContentPartPr/>
                <p14:nvPr/>
              </p14:nvContentPartPr>
              <p14:xfrm>
                <a:off x="4809235" y="6152300"/>
                <a:ext cx="360" cy="360"/>
              </p14:xfrm>
            </p:contentPart>
          </mc:Choice>
          <mc:Fallback xmlns="">
            <p:pic>
              <p:nvPicPr>
                <p:cNvPr id="96" name="Ink 95">
                  <a:extLst>
                    <a:ext uri="{FF2B5EF4-FFF2-40B4-BE49-F238E27FC236}">
                      <a16:creationId xmlns:a16="http://schemas.microsoft.com/office/drawing/2014/main" id="{12F293D9-1DE0-283B-5BAB-C96B4BA38936}"/>
                    </a:ext>
                  </a:extLst>
                </p:cNvPr>
                <p:cNvPicPr/>
                <p:nvPr/>
              </p:nvPicPr>
              <p:blipFill>
                <a:blip r:embed="rId6"/>
                <a:stretch>
                  <a:fillRect/>
                </a:stretch>
              </p:blipFill>
              <p:spPr>
                <a:xfrm>
                  <a:off x="4803115" y="6146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7" name="Ink 96">
                  <a:extLst>
                    <a:ext uri="{FF2B5EF4-FFF2-40B4-BE49-F238E27FC236}">
                      <a16:creationId xmlns:a16="http://schemas.microsoft.com/office/drawing/2014/main" id="{12E25285-AD13-0586-0BFB-1BDF08F99110}"/>
                    </a:ext>
                  </a:extLst>
                </p14:cNvPr>
                <p14:cNvContentPartPr/>
                <p14:nvPr/>
              </p14:nvContentPartPr>
              <p14:xfrm>
                <a:off x="4849555" y="6119540"/>
                <a:ext cx="360" cy="360"/>
              </p14:xfrm>
            </p:contentPart>
          </mc:Choice>
          <mc:Fallback xmlns="">
            <p:pic>
              <p:nvPicPr>
                <p:cNvPr id="97" name="Ink 96">
                  <a:extLst>
                    <a:ext uri="{FF2B5EF4-FFF2-40B4-BE49-F238E27FC236}">
                      <a16:creationId xmlns:a16="http://schemas.microsoft.com/office/drawing/2014/main" id="{12E25285-AD13-0586-0BFB-1BDF08F99110}"/>
                    </a:ext>
                  </a:extLst>
                </p:cNvPr>
                <p:cNvPicPr/>
                <p:nvPr/>
              </p:nvPicPr>
              <p:blipFill>
                <a:blip r:embed="rId6"/>
                <a:stretch>
                  <a:fillRect/>
                </a:stretch>
              </p:blipFill>
              <p:spPr>
                <a:xfrm>
                  <a:off x="4843435" y="61134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98" name="Ink 97">
                  <a:extLst>
                    <a:ext uri="{FF2B5EF4-FFF2-40B4-BE49-F238E27FC236}">
                      <a16:creationId xmlns:a16="http://schemas.microsoft.com/office/drawing/2014/main" id="{2A6A8482-5E54-C267-E1FA-571FF694EA03}"/>
                    </a:ext>
                  </a:extLst>
                </p14:cNvPr>
                <p14:cNvContentPartPr/>
                <p14:nvPr/>
              </p14:nvContentPartPr>
              <p14:xfrm>
                <a:off x="4896715" y="6101540"/>
                <a:ext cx="360" cy="360"/>
              </p14:xfrm>
            </p:contentPart>
          </mc:Choice>
          <mc:Fallback xmlns="">
            <p:pic>
              <p:nvPicPr>
                <p:cNvPr id="98" name="Ink 97">
                  <a:extLst>
                    <a:ext uri="{FF2B5EF4-FFF2-40B4-BE49-F238E27FC236}">
                      <a16:creationId xmlns:a16="http://schemas.microsoft.com/office/drawing/2014/main" id="{2A6A8482-5E54-C267-E1FA-571FF694EA03}"/>
                    </a:ext>
                  </a:extLst>
                </p:cNvPr>
                <p:cNvPicPr/>
                <p:nvPr/>
              </p:nvPicPr>
              <p:blipFill>
                <a:blip r:embed="rId6"/>
                <a:stretch>
                  <a:fillRect/>
                </a:stretch>
              </p:blipFill>
              <p:spPr>
                <a:xfrm>
                  <a:off x="4890595" y="60954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9" name="Ink 98">
                  <a:extLst>
                    <a:ext uri="{FF2B5EF4-FFF2-40B4-BE49-F238E27FC236}">
                      <a16:creationId xmlns:a16="http://schemas.microsoft.com/office/drawing/2014/main" id="{91F3CBB6-AE10-C61C-09D0-3FD2B2EDBCE9}"/>
                    </a:ext>
                  </a:extLst>
                </p14:cNvPr>
                <p14:cNvContentPartPr/>
                <p14:nvPr/>
              </p14:nvContentPartPr>
              <p14:xfrm>
                <a:off x="4947115" y="6089660"/>
                <a:ext cx="360" cy="360"/>
              </p14:xfrm>
            </p:contentPart>
          </mc:Choice>
          <mc:Fallback xmlns="">
            <p:pic>
              <p:nvPicPr>
                <p:cNvPr id="99" name="Ink 98">
                  <a:extLst>
                    <a:ext uri="{FF2B5EF4-FFF2-40B4-BE49-F238E27FC236}">
                      <a16:creationId xmlns:a16="http://schemas.microsoft.com/office/drawing/2014/main" id="{91F3CBB6-AE10-C61C-09D0-3FD2B2EDBCE9}"/>
                    </a:ext>
                  </a:extLst>
                </p:cNvPr>
                <p:cNvPicPr/>
                <p:nvPr/>
              </p:nvPicPr>
              <p:blipFill>
                <a:blip r:embed="rId6"/>
                <a:stretch>
                  <a:fillRect/>
                </a:stretch>
              </p:blipFill>
              <p:spPr>
                <a:xfrm>
                  <a:off x="4940995" y="60835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0" name="Ink 99">
                  <a:extLst>
                    <a:ext uri="{FF2B5EF4-FFF2-40B4-BE49-F238E27FC236}">
                      <a16:creationId xmlns:a16="http://schemas.microsoft.com/office/drawing/2014/main" id="{12D99323-42D5-E24F-6BD9-B1D0C8F34DE9}"/>
                    </a:ext>
                  </a:extLst>
                </p14:cNvPr>
                <p14:cNvContentPartPr/>
                <p14:nvPr/>
              </p14:nvContentPartPr>
              <p14:xfrm>
                <a:off x="4995355" y="6092180"/>
                <a:ext cx="360" cy="360"/>
              </p14:xfrm>
            </p:contentPart>
          </mc:Choice>
          <mc:Fallback xmlns="">
            <p:pic>
              <p:nvPicPr>
                <p:cNvPr id="100" name="Ink 99">
                  <a:extLst>
                    <a:ext uri="{FF2B5EF4-FFF2-40B4-BE49-F238E27FC236}">
                      <a16:creationId xmlns:a16="http://schemas.microsoft.com/office/drawing/2014/main" id="{12D99323-42D5-E24F-6BD9-B1D0C8F34DE9}"/>
                    </a:ext>
                  </a:extLst>
                </p:cNvPr>
                <p:cNvPicPr/>
                <p:nvPr/>
              </p:nvPicPr>
              <p:blipFill>
                <a:blip r:embed="rId6"/>
                <a:stretch>
                  <a:fillRect/>
                </a:stretch>
              </p:blipFill>
              <p:spPr>
                <a:xfrm>
                  <a:off x="4989235" y="60860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1" name="Ink 100">
                  <a:extLst>
                    <a:ext uri="{FF2B5EF4-FFF2-40B4-BE49-F238E27FC236}">
                      <a16:creationId xmlns:a16="http://schemas.microsoft.com/office/drawing/2014/main" id="{DDE2DE85-A3EC-80ED-3CDA-FAE08B03A900}"/>
                    </a:ext>
                  </a:extLst>
                </p14:cNvPr>
                <p14:cNvContentPartPr/>
                <p14:nvPr/>
              </p14:nvContentPartPr>
              <p14:xfrm>
                <a:off x="5045035" y="6100820"/>
                <a:ext cx="360" cy="360"/>
              </p14:xfrm>
            </p:contentPart>
          </mc:Choice>
          <mc:Fallback xmlns="">
            <p:pic>
              <p:nvPicPr>
                <p:cNvPr id="101" name="Ink 100">
                  <a:extLst>
                    <a:ext uri="{FF2B5EF4-FFF2-40B4-BE49-F238E27FC236}">
                      <a16:creationId xmlns:a16="http://schemas.microsoft.com/office/drawing/2014/main" id="{DDE2DE85-A3EC-80ED-3CDA-FAE08B03A900}"/>
                    </a:ext>
                  </a:extLst>
                </p:cNvPr>
                <p:cNvPicPr/>
                <p:nvPr/>
              </p:nvPicPr>
              <p:blipFill>
                <a:blip r:embed="rId6"/>
                <a:stretch>
                  <a:fillRect/>
                </a:stretch>
              </p:blipFill>
              <p:spPr>
                <a:xfrm>
                  <a:off x="5038915" y="60947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2" name="Ink 101">
                  <a:extLst>
                    <a:ext uri="{FF2B5EF4-FFF2-40B4-BE49-F238E27FC236}">
                      <a16:creationId xmlns:a16="http://schemas.microsoft.com/office/drawing/2014/main" id="{021387C2-DB11-D0E3-F241-B05B2427B75D}"/>
                    </a:ext>
                  </a:extLst>
                </p14:cNvPr>
                <p14:cNvContentPartPr/>
                <p14:nvPr/>
              </p14:nvContentPartPr>
              <p14:xfrm>
                <a:off x="5094715" y="6116300"/>
                <a:ext cx="360" cy="360"/>
              </p14:xfrm>
            </p:contentPart>
          </mc:Choice>
          <mc:Fallback xmlns="">
            <p:pic>
              <p:nvPicPr>
                <p:cNvPr id="102" name="Ink 101">
                  <a:extLst>
                    <a:ext uri="{FF2B5EF4-FFF2-40B4-BE49-F238E27FC236}">
                      <a16:creationId xmlns:a16="http://schemas.microsoft.com/office/drawing/2014/main" id="{021387C2-DB11-D0E3-F241-B05B2427B75D}"/>
                    </a:ext>
                  </a:extLst>
                </p:cNvPr>
                <p:cNvPicPr/>
                <p:nvPr/>
              </p:nvPicPr>
              <p:blipFill>
                <a:blip r:embed="rId6"/>
                <a:stretch>
                  <a:fillRect/>
                </a:stretch>
              </p:blipFill>
              <p:spPr>
                <a:xfrm>
                  <a:off x="5088595" y="61101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3" name="Ink 102">
                  <a:extLst>
                    <a:ext uri="{FF2B5EF4-FFF2-40B4-BE49-F238E27FC236}">
                      <a16:creationId xmlns:a16="http://schemas.microsoft.com/office/drawing/2014/main" id="{8524E600-C9BD-371E-6439-44A7843883BD}"/>
                    </a:ext>
                  </a:extLst>
                </p14:cNvPr>
                <p14:cNvContentPartPr/>
                <p14:nvPr/>
              </p14:nvContentPartPr>
              <p14:xfrm>
                <a:off x="5142955" y="6132500"/>
                <a:ext cx="360" cy="360"/>
              </p14:xfrm>
            </p:contentPart>
          </mc:Choice>
          <mc:Fallback xmlns="">
            <p:pic>
              <p:nvPicPr>
                <p:cNvPr id="103" name="Ink 102">
                  <a:extLst>
                    <a:ext uri="{FF2B5EF4-FFF2-40B4-BE49-F238E27FC236}">
                      <a16:creationId xmlns:a16="http://schemas.microsoft.com/office/drawing/2014/main" id="{8524E600-C9BD-371E-6439-44A7843883BD}"/>
                    </a:ext>
                  </a:extLst>
                </p:cNvPr>
                <p:cNvPicPr/>
                <p:nvPr/>
              </p:nvPicPr>
              <p:blipFill>
                <a:blip r:embed="rId6"/>
                <a:stretch>
                  <a:fillRect/>
                </a:stretch>
              </p:blipFill>
              <p:spPr>
                <a:xfrm>
                  <a:off x="5136835" y="61263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4" name="Ink 103">
                  <a:extLst>
                    <a:ext uri="{FF2B5EF4-FFF2-40B4-BE49-F238E27FC236}">
                      <a16:creationId xmlns:a16="http://schemas.microsoft.com/office/drawing/2014/main" id="{A32309E9-6521-CEC8-C337-EE449A7606FA}"/>
                    </a:ext>
                  </a:extLst>
                </p14:cNvPr>
                <p14:cNvContentPartPr/>
                <p14:nvPr/>
              </p14:nvContentPartPr>
              <p14:xfrm>
                <a:off x="5188315" y="6151580"/>
                <a:ext cx="360" cy="360"/>
              </p14:xfrm>
            </p:contentPart>
          </mc:Choice>
          <mc:Fallback xmlns="">
            <p:pic>
              <p:nvPicPr>
                <p:cNvPr id="104" name="Ink 103">
                  <a:extLst>
                    <a:ext uri="{FF2B5EF4-FFF2-40B4-BE49-F238E27FC236}">
                      <a16:creationId xmlns:a16="http://schemas.microsoft.com/office/drawing/2014/main" id="{A32309E9-6521-CEC8-C337-EE449A7606FA}"/>
                    </a:ext>
                  </a:extLst>
                </p:cNvPr>
                <p:cNvPicPr/>
                <p:nvPr/>
              </p:nvPicPr>
              <p:blipFill>
                <a:blip r:embed="rId6"/>
                <a:stretch>
                  <a:fillRect/>
                </a:stretch>
              </p:blipFill>
              <p:spPr>
                <a:xfrm>
                  <a:off x="5182195" y="6145460"/>
                  <a:ext cx="12600" cy="12600"/>
                </a:xfrm>
                <a:prstGeom prst="rect">
                  <a:avLst/>
                </a:prstGeom>
              </p:spPr>
            </p:pic>
          </mc:Fallback>
        </mc:AlternateContent>
        <p:pic>
          <p:nvPicPr>
            <p:cNvPr id="107" name="Graphic 106" descr="Marker">
              <a:extLst>
                <a:ext uri="{FF2B5EF4-FFF2-40B4-BE49-F238E27FC236}">
                  <a16:creationId xmlns:a16="http://schemas.microsoft.com/office/drawing/2014/main" id="{2CBB7D3B-DF0D-EDED-80E6-C6E7AAD9726D}"/>
                </a:ext>
              </a:extLst>
            </p:cNvPr>
            <p:cNvPicPr>
              <a:picLocks noChangeAspect="1"/>
            </p:cNvPicPr>
            <p:nvPr/>
          </p:nvPicPr>
          <p:blipFill>
            <a:blip r:embed="rId72" cstate="print">
              <a:extLst>
                <a:ext uri="{28A0092B-C50C-407E-A947-70E740481C1C}">
                  <a14:useLocalDpi xmlns:a14="http://schemas.microsoft.com/office/drawing/2010/main" val="0"/>
                </a:ext>
                <a:ext uri="{96DAC541-7B7A-43D3-8B79-37D633B846F1}">
                  <asvg:svgBlip xmlns="" xmlns:asvg="http://schemas.microsoft.com/office/drawing/2016/SVG/main" r:embed="rId73"/>
                </a:ext>
              </a:extLst>
            </a:blip>
            <a:stretch>
              <a:fillRect/>
            </a:stretch>
          </p:blipFill>
          <p:spPr>
            <a:xfrm>
              <a:off x="5023688" y="5802292"/>
              <a:ext cx="431368" cy="431368"/>
            </a:xfrm>
            <a:prstGeom prst="rect">
              <a:avLst/>
            </a:prstGeom>
          </p:spPr>
        </p:pic>
        <p:pic>
          <p:nvPicPr>
            <p:cNvPr id="110" name="Graphic 109" descr="Marker">
              <a:extLst>
                <a:ext uri="{FF2B5EF4-FFF2-40B4-BE49-F238E27FC236}">
                  <a16:creationId xmlns:a16="http://schemas.microsoft.com/office/drawing/2014/main" id="{4E66562C-AA5B-43BB-1542-5ED3D39C00F0}"/>
                </a:ext>
              </a:extLst>
            </p:cNvPr>
            <p:cNvPicPr>
              <a:picLocks noChangeAspect="1"/>
            </p:cNvPicPr>
            <p:nvPr/>
          </p:nvPicPr>
          <p:blipFill>
            <a:blip r:embed="rId72" cstate="print">
              <a:extLst>
                <a:ext uri="{28A0092B-C50C-407E-A947-70E740481C1C}">
                  <a14:useLocalDpi xmlns:a14="http://schemas.microsoft.com/office/drawing/2010/main" val="0"/>
                </a:ext>
                <a:ext uri="{96DAC541-7B7A-43D3-8B79-37D633B846F1}">
                  <asvg:svgBlip xmlns="" xmlns:asvg="http://schemas.microsoft.com/office/drawing/2016/SVG/main" r:embed="rId73"/>
                </a:ext>
              </a:extLst>
            </a:blip>
            <a:stretch>
              <a:fillRect/>
            </a:stretch>
          </p:blipFill>
          <p:spPr>
            <a:xfrm>
              <a:off x="3227392" y="7124091"/>
              <a:ext cx="431368" cy="431368"/>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6903A94-CF14-BEA3-7BF0-FD3A8476B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12" y="-78551"/>
            <a:ext cx="18389424" cy="10444102"/>
          </a:xfrm>
          <a:prstGeom prst="rect">
            <a:avLst/>
          </a:prstGeom>
        </p:spPr>
      </p:pic>
      <p:grpSp>
        <p:nvGrpSpPr>
          <p:cNvPr id="3" name="Group 3"/>
          <p:cNvGrpSpPr/>
          <p:nvPr/>
        </p:nvGrpSpPr>
        <p:grpSpPr>
          <a:xfrm>
            <a:off x="-190196" y="-145689"/>
            <a:ext cx="18668392" cy="10578377"/>
            <a:chOff x="0" y="0"/>
            <a:chExt cx="4916778" cy="2786074"/>
          </a:xfrm>
        </p:grpSpPr>
        <p:sp>
          <p:nvSpPr>
            <p:cNvPr id="4" name="Freeform 4"/>
            <p:cNvSpPr/>
            <p:nvPr/>
          </p:nvSpPr>
          <p:spPr>
            <a:xfrm>
              <a:off x="0" y="0"/>
              <a:ext cx="4916778" cy="2786075"/>
            </a:xfrm>
            <a:custGeom>
              <a:avLst/>
              <a:gdLst/>
              <a:ahLst/>
              <a:cxnLst/>
              <a:rect l="l" t="t" r="r" b="b"/>
              <a:pathLst>
                <a:path w="4916778" h="2786075">
                  <a:moveTo>
                    <a:pt x="0" y="0"/>
                  </a:moveTo>
                  <a:lnTo>
                    <a:pt x="4916778" y="0"/>
                  </a:lnTo>
                  <a:lnTo>
                    <a:pt x="4916778" y="2786075"/>
                  </a:lnTo>
                  <a:lnTo>
                    <a:pt x="0" y="2786075"/>
                  </a:lnTo>
                  <a:close/>
                </a:path>
              </a:pathLst>
            </a:custGeom>
            <a:solidFill>
              <a:srgbClr val="000000">
                <a:alpha val="56863"/>
              </a:srgbClr>
            </a:solidFill>
          </p:spPr>
        </p:sp>
        <p:sp>
          <p:nvSpPr>
            <p:cNvPr id="5" name="TextBox 5"/>
            <p:cNvSpPr txBox="1"/>
            <p:nvPr/>
          </p:nvSpPr>
          <p:spPr>
            <a:xfrm>
              <a:off x="0" y="-76200"/>
              <a:ext cx="4916778" cy="286227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263246" y="5584743"/>
            <a:ext cx="2006536" cy="2006536"/>
          </a:xfrm>
          <a:custGeom>
            <a:avLst/>
            <a:gdLst/>
            <a:ahLst/>
            <a:cxnLst/>
            <a:rect l="l" t="t" r="r" b="b"/>
            <a:pathLst>
              <a:path w="2006536" h="2006536">
                <a:moveTo>
                  <a:pt x="0" y="0"/>
                </a:moveTo>
                <a:lnTo>
                  <a:pt x="2006536" y="0"/>
                </a:lnTo>
                <a:lnTo>
                  <a:pt x="2006536" y="2006536"/>
                </a:lnTo>
                <a:lnTo>
                  <a:pt x="0" y="20065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4271812">
            <a:off x="14271050" y="6132304"/>
            <a:ext cx="855638" cy="1059838"/>
          </a:xfrm>
          <a:custGeom>
            <a:avLst/>
            <a:gdLst/>
            <a:ahLst/>
            <a:cxnLst/>
            <a:rect l="l" t="t" r="r" b="b"/>
            <a:pathLst>
              <a:path w="855638" h="1059838">
                <a:moveTo>
                  <a:pt x="0" y="0"/>
                </a:moveTo>
                <a:lnTo>
                  <a:pt x="855638" y="0"/>
                </a:lnTo>
                <a:lnTo>
                  <a:pt x="855638" y="1059837"/>
                </a:lnTo>
                <a:lnTo>
                  <a:pt x="0" y="10598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12556484" y="5955310"/>
            <a:ext cx="1964305" cy="1244601"/>
          </a:xfrm>
          <a:prstGeom prst="rect">
            <a:avLst/>
          </a:prstGeom>
        </p:spPr>
        <p:txBody>
          <a:bodyPr lIns="0" tIns="0" rIns="0" bIns="0" rtlCol="0" anchor="t">
            <a:spAutoFit/>
          </a:bodyPr>
          <a:lstStyle/>
          <a:p>
            <a:pPr algn="ctr">
              <a:lnSpc>
                <a:spcPts val="9099"/>
              </a:lnSpc>
              <a:spcBef>
                <a:spcPct val="0"/>
              </a:spcBef>
            </a:pPr>
            <a:r>
              <a:rPr lang="en-US" sz="6499" b="1">
                <a:solidFill>
                  <a:srgbClr val="FFFFFF"/>
                </a:solidFill>
                <a:latin typeface="Calibri (MS) Bold"/>
                <a:ea typeface="Calibri (MS) Bold"/>
                <a:cs typeface="Calibri (MS) Bold"/>
                <a:sym typeface="Calibri (MS) Bold"/>
              </a:rPr>
              <a:t>60+</a:t>
            </a:r>
          </a:p>
        </p:txBody>
      </p:sp>
      <p:sp>
        <p:nvSpPr>
          <p:cNvPr id="9" name="TextBox 9"/>
          <p:cNvSpPr txBox="1"/>
          <p:nvPr/>
        </p:nvSpPr>
        <p:spPr>
          <a:xfrm>
            <a:off x="12134303" y="6965258"/>
            <a:ext cx="3771847" cy="680085"/>
          </a:xfrm>
          <a:prstGeom prst="rect">
            <a:avLst/>
          </a:prstGeom>
        </p:spPr>
        <p:txBody>
          <a:bodyPr lIns="0" tIns="0" rIns="0" bIns="0" rtlCol="0" anchor="t">
            <a:spAutoFit/>
          </a:bodyPr>
          <a:lstStyle/>
          <a:p>
            <a:pPr algn="ctr">
              <a:lnSpc>
                <a:spcPts val="5040"/>
              </a:lnSpc>
              <a:spcBef>
                <a:spcPct val="0"/>
              </a:spcBef>
            </a:pPr>
            <a:r>
              <a:rPr lang="en-US" sz="3600" b="1">
                <a:solidFill>
                  <a:srgbClr val="FFFFFF"/>
                </a:solidFill>
                <a:latin typeface="Calibri (MS) Bold"/>
                <a:ea typeface="Calibri (MS) Bold"/>
                <a:cs typeface="Calibri (MS) Bold"/>
                <a:sym typeface="Calibri (MS) Bold"/>
              </a:rPr>
              <a:t>ALLIED NAVIES</a:t>
            </a:r>
          </a:p>
        </p:txBody>
      </p:sp>
      <p:grpSp>
        <p:nvGrpSpPr>
          <p:cNvPr id="10" name="Group 10"/>
          <p:cNvGrpSpPr/>
          <p:nvPr/>
        </p:nvGrpSpPr>
        <p:grpSpPr>
          <a:xfrm>
            <a:off x="7756819" y="6590965"/>
            <a:ext cx="3086100" cy="1003268"/>
            <a:chOff x="0" y="0"/>
            <a:chExt cx="812800" cy="264235"/>
          </a:xfrm>
        </p:grpSpPr>
        <p:sp>
          <p:nvSpPr>
            <p:cNvPr id="11" name="Freeform 11"/>
            <p:cNvSpPr/>
            <p:nvPr/>
          </p:nvSpPr>
          <p:spPr>
            <a:xfrm>
              <a:off x="0" y="0"/>
              <a:ext cx="812800" cy="264235"/>
            </a:xfrm>
            <a:custGeom>
              <a:avLst/>
              <a:gdLst/>
              <a:ahLst/>
              <a:cxnLst/>
              <a:rect l="l" t="t" r="r" b="b"/>
              <a:pathLst>
                <a:path w="812800" h="264235">
                  <a:moveTo>
                    <a:pt x="80277" y="0"/>
                  </a:moveTo>
                  <a:lnTo>
                    <a:pt x="732523" y="0"/>
                  </a:lnTo>
                  <a:cubicBezTo>
                    <a:pt x="753814" y="0"/>
                    <a:pt x="774233" y="8458"/>
                    <a:pt x="789288" y="23512"/>
                  </a:cubicBezTo>
                  <a:cubicBezTo>
                    <a:pt x="804342" y="38567"/>
                    <a:pt x="812800" y="58986"/>
                    <a:pt x="812800" y="80277"/>
                  </a:cubicBezTo>
                  <a:lnTo>
                    <a:pt x="812800" y="183959"/>
                  </a:lnTo>
                  <a:cubicBezTo>
                    <a:pt x="812800" y="228294"/>
                    <a:pt x="776859" y="264235"/>
                    <a:pt x="732523" y="264235"/>
                  </a:cubicBezTo>
                  <a:lnTo>
                    <a:pt x="80277" y="264235"/>
                  </a:lnTo>
                  <a:cubicBezTo>
                    <a:pt x="58986" y="264235"/>
                    <a:pt x="38567" y="255778"/>
                    <a:pt x="23512" y="240723"/>
                  </a:cubicBezTo>
                  <a:cubicBezTo>
                    <a:pt x="8458" y="225668"/>
                    <a:pt x="0" y="205249"/>
                    <a:pt x="0" y="183959"/>
                  </a:cubicBezTo>
                  <a:lnTo>
                    <a:pt x="0" y="80277"/>
                  </a:lnTo>
                  <a:cubicBezTo>
                    <a:pt x="0" y="58986"/>
                    <a:pt x="8458" y="38567"/>
                    <a:pt x="23512" y="23512"/>
                  </a:cubicBezTo>
                  <a:cubicBezTo>
                    <a:pt x="38567" y="8458"/>
                    <a:pt x="58986" y="0"/>
                    <a:pt x="80277" y="0"/>
                  </a:cubicBezTo>
                  <a:close/>
                </a:path>
              </a:pathLst>
            </a:custGeom>
            <a:solidFill>
              <a:srgbClr val="0E59C8">
                <a:alpha val="74902"/>
              </a:srgbClr>
            </a:solidFill>
          </p:spPr>
        </p:sp>
        <p:sp>
          <p:nvSpPr>
            <p:cNvPr id="12" name="TextBox 12"/>
            <p:cNvSpPr txBox="1"/>
            <p:nvPr/>
          </p:nvSpPr>
          <p:spPr>
            <a:xfrm>
              <a:off x="0" y="-95250"/>
              <a:ext cx="812800" cy="359485"/>
            </a:xfrm>
            <a:prstGeom prst="rect">
              <a:avLst/>
            </a:prstGeom>
          </p:spPr>
          <p:txBody>
            <a:bodyPr lIns="50800" tIns="50800" rIns="50800" bIns="50800" rtlCol="0" anchor="ctr"/>
            <a:lstStyle/>
            <a:p>
              <a:pPr algn="ctr">
                <a:lnSpc>
                  <a:spcPts val="3596"/>
                </a:lnSpc>
              </a:pPr>
              <a:endParaRPr/>
            </a:p>
          </p:txBody>
        </p:sp>
      </p:grpSp>
      <p:sp>
        <p:nvSpPr>
          <p:cNvPr id="13" name="TextBox 13"/>
          <p:cNvSpPr txBox="1"/>
          <p:nvPr/>
        </p:nvSpPr>
        <p:spPr>
          <a:xfrm>
            <a:off x="655059" y="1958079"/>
            <a:ext cx="16977883" cy="1916811"/>
          </a:xfrm>
          <a:prstGeom prst="rect">
            <a:avLst/>
          </a:prstGeom>
        </p:spPr>
        <p:txBody>
          <a:bodyPr lIns="0" tIns="0" rIns="0" bIns="0" rtlCol="0" anchor="t">
            <a:spAutoFit/>
          </a:bodyPr>
          <a:lstStyle/>
          <a:p>
            <a:pPr algn="l">
              <a:lnSpc>
                <a:spcPts val="2996"/>
              </a:lnSpc>
            </a:pPr>
            <a:r>
              <a:rPr lang="en-US" sz="2699" dirty="0">
                <a:solidFill>
                  <a:schemeClr val="bg1"/>
                </a:solidFill>
                <a:latin typeface="Calibri (MS)"/>
                <a:ea typeface="Calibri (MS)"/>
                <a:cs typeface="Calibri (MS)"/>
                <a:sym typeface="Calibri (MS)"/>
              </a:rPr>
              <a:t>The United States is a maritime nation, and the U.S. Navy protects America at sea. Alongside our allies and partners, </a:t>
            </a:r>
          </a:p>
          <a:p>
            <a:pPr algn="l">
              <a:lnSpc>
                <a:spcPts val="2996"/>
              </a:lnSpc>
            </a:pPr>
            <a:r>
              <a:rPr lang="en-US" sz="2699" b="1" dirty="0">
                <a:solidFill>
                  <a:schemeClr val="bg1"/>
                </a:solidFill>
                <a:latin typeface="Calibri (MS) Bold"/>
                <a:ea typeface="Calibri (MS) Bold"/>
                <a:cs typeface="Calibri (MS) Bold"/>
                <a:sym typeface="Calibri (MS) Bold"/>
              </a:rPr>
              <a:t>we defend freedom, preserve economic prosperity, and </a:t>
            </a:r>
            <a:r>
              <a:rPr lang="en-US" sz="2699" b="1" dirty="0">
                <a:solidFill>
                  <a:srgbClr val="E8B00F"/>
                </a:solidFill>
                <a:latin typeface="Calibri (MS) Bold"/>
                <a:ea typeface="Calibri (MS) Bold"/>
                <a:cs typeface="Calibri (MS) Bold"/>
                <a:sym typeface="Calibri (MS) Bold"/>
              </a:rPr>
              <a:t>keep the seas open and free.</a:t>
            </a:r>
          </a:p>
          <a:p>
            <a:pPr algn="l">
              <a:lnSpc>
                <a:spcPts val="2996"/>
              </a:lnSpc>
            </a:pPr>
            <a:endParaRPr lang="en-US" sz="2699" b="1" dirty="0">
              <a:solidFill>
                <a:schemeClr val="bg1"/>
              </a:solidFill>
              <a:latin typeface="Calibri (MS) Bold"/>
              <a:ea typeface="Calibri (MS) Bold"/>
              <a:cs typeface="Calibri (MS) Bold"/>
              <a:sym typeface="Calibri (MS) Bold"/>
            </a:endParaRPr>
          </a:p>
          <a:p>
            <a:pPr algn="l">
              <a:lnSpc>
                <a:spcPts val="2996"/>
              </a:lnSpc>
            </a:pPr>
            <a:r>
              <a:rPr lang="en-US" sz="2699" dirty="0">
                <a:solidFill>
                  <a:schemeClr val="bg1"/>
                </a:solidFill>
                <a:latin typeface="Calibri (MS)"/>
                <a:ea typeface="Calibri (MS)"/>
                <a:cs typeface="Calibri (MS)"/>
                <a:sym typeface="Calibri (MS)"/>
              </a:rPr>
              <a:t>Our nation is engaged in long-term competition. To defend American interests around the globe, the U.S. Navy must remain prepared to execute our timeless role, as directed by Congress and the President.</a:t>
            </a:r>
          </a:p>
        </p:txBody>
      </p:sp>
      <p:sp>
        <p:nvSpPr>
          <p:cNvPr id="14" name="TextBox 14"/>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solidFill>
                  <a:schemeClr val="bg1"/>
                </a:solidFill>
                <a:latin typeface="Calibri" panose="020F0502020204030204" pitchFamily="34" charset="0"/>
                <a:ea typeface="Calibri (MS) Bold"/>
                <a:cs typeface="Calibri" panose="020F0502020204030204" pitchFamily="34" charset="0"/>
                <a:sym typeface="Calibri (MS) Bold"/>
              </a:rPr>
              <a:t>WHY WE SERVE</a:t>
            </a:r>
            <a:endParaRPr lang="en-US" sz="6500" b="1" dirty="0">
              <a:solidFill>
                <a:schemeClr val="bg1"/>
              </a:solidFill>
              <a:latin typeface="Calibri" panose="020F0502020204030204" pitchFamily="34" charset="0"/>
              <a:ea typeface="Calibri (MS) Bold Italics"/>
              <a:cs typeface="Calibri" panose="020F0502020204030204" pitchFamily="34" charset="0"/>
              <a:sym typeface="Calibri (MS) Bold Italics"/>
            </a:endParaRPr>
          </a:p>
        </p:txBody>
      </p:sp>
      <p:grpSp>
        <p:nvGrpSpPr>
          <p:cNvPr id="15" name="Group 15"/>
          <p:cNvGrpSpPr/>
          <p:nvPr/>
        </p:nvGrpSpPr>
        <p:grpSpPr>
          <a:xfrm>
            <a:off x="7641283" y="5821146"/>
            <a:ext cx="3280507" cy="2280033"/>
            <a:chOff x="0" y="-1732"/>
            <a:chExt cx="4374009" cy="3040043"/>
          </a:xfrm>
        </p:grpSpPr>
        <p:sp>
          <p:nvSpPr>
            <p:cNvPr id="16" name="Freeform 16"/>
            <p:cNvSpPr/>
            <p:nvPr/>
          </p:nvSpPr>
          <p:spPr>
            <a:xfrm>
              <a:off x="938276" y="-1732"/>
              <a:ext cx="2589752" cy="1178337"/>
            </a:xfrm>
            <a:custGeom>
              <a:avLst/>
              <a:gdLst/>
              <a:ahLst/>
              <a:cxnLst/>
              <a:rect l="l" t="t" r="r" b="b"/>
              <a:pathLst>
                <a:path w="2589752" h="1178337">
                  <a:moveTo>
                    <a:pt x="0" y="0"/>
                  </a:moveTo>
                  <a:lnTo>
                    <a:pt x="2589753" y="0"/>
                  </a:lnTo>
                  <a:lnTo>
                    <a:pt x="2589753" y="1178337"/>
                  </a:lnTo>
                  <a:lnTo>
                    <a:pt x="0" y="1178337"/>
                  </a:lnTo>
                  <a:lnTo>
                    <a:pt x="0" y="0"/>
                  </a:lnTo>
                  <a:close/>
                </a:path>
              </a:pathLst>
            </a:custGeom>
            <a:blipFill>
              <a:blip r:embed="rId7"/>
              <a:stretch>
                <a:fillRect/>
              </a:stretch>
            </a:blipFill>
          </p:spPr>
        </p:sp>
        <p:sp>
          <p:nvSpPr>
            <p:cNvPr id="17" name="TextBox 17"/>
            <p:cNvSpPr txBox="1"/>
            <p:nvPr/>
          </p:nvSpPr>
          <p:spPr>
            <a:xfrm>
              <a:off x="167047" y="1300732"/>
              <a:ext cx="4065913" cy="1140962"/>
            </a:xfrm>
            <a:prstGeom prst="rect">
              <a:avLst/>
            </a:prstGeom>
          </p:spPr>
          <p:txBody>
            <a:bodyPr lIns="0" tIns="0" rIns="0" bIns="0" rtlCol="0" anchor="t">
              <a:spAutoFit/>
            </a:bodyPr>
            <a:lstStyle/>
            <a:p>
              <a:pPr algn="ctr">
                <a:lnSpc>
                  <a:spcPts val="2934"/>
                </a:lnSpc>
              </a:pPr>
              <a:r>
                <a:rPr lang="en-US" sz="3372" b="1" dirty="0">
                  <a:solidFill>
                    <a:srgbClr val="FFFFFF"/>
                  </a:solidFill>
                  <a:latin typeface="Calibri (MS) Bold"/>
                  <a:ea typeface="Calibri (MS) Bold"/>
                  <a:cs typeface="Calibri (MS) Bold"/>
                  <a:sym typeface="Calibri (MS) Bold"/>
                </a:rPr>
                <a:t>FREEDOM OF NAVIGATION</a:t>
              </a:r>
            </a:p>
          </p:txBody>
        </p:sp>
        <p:sp>
          <p:nvSpPr>
            <p:cNvPr id="18" name="TextBox 18"/>
            <p:cNvSpPr txBox="1"/>
            <p:nvPr/>
          </p:nvSpPr>
          <p:spPr>
            <a:xfrm>
              <a:off x="0" y="2476619"/>
              <a:ext cx="4374009" cy="561692"/>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Keeps sea lanes open</a:t>
              </a:r>
            </a:p>
          </p:txBody>
        </p:sp>
      </p:grpSp>
      <p:sp>
        <p:nvSpPr>
          <p:cNvPr id="19" name="TextBox 19"/>
          <p:cNvSpPr txBox="1"/>
          <p:nvPr/>
        </p:nvSpPr>
        <p:spPr>
          <a:xfrm>
            <a:off x="2696821" y="7653716"/>
            <a:ext cx="3280507" cy="870110"/>
          </a:xfrm>
          <a:prstGeom prst="rect">
            <a:avLst/>
          </a:prstGeom>
        </p:spPr>
        <p:txBody>
          <a:bodyPr lIns="0" tIns="0" rIns="0" bIns="0" rtlCol="0" anchor="t">
            <a:spAutoFit/>
          </a:bodyPr>
          <a:lstStyle/>
          <a:p>
            <a:pPr algn="ctr">
              <a:lnSpc>
                <a:spcPts val="3500"/>
              </a:lnSpc>
            </a:pPr>
            <a:r>
              <a:rPr lang="en-US" sz="2500" b="1" dirty="0">
                <a:solidFill>
                  <a:srgbClr val="FFFFFF"/>
                </a:solidFill>
                <a:latin typeface="Calibri (MS) Bold"/>
                <a:ea typeface="Calibri (MS) Bold"/>
                <a:cs typeface="Calibri (MS) Bold"/>
                <a:sym typeface="Calibri (MS) Bold"/>
              </a:rPr>
              <a:t>Of Earth is covered </a:t>
            </a:r>
          </a:p>
          <a:p>
            <a:pPr algn="ctr">
              <a:lnSpc>
                <a:spcPts val="3500"/>
              </a:lnSpc>
              <a:spcBef>
                <a:spcPct val="0"/>
              </a:spcBef>
            </a:pPr>
            <a:r>
              <a:rPr lang="en-US" sz="2500" b="1" dirty="0">
                <a:solidFill>
                  <a:srgbClr val="FFFFFF"/>
                </a:solidFill>
                <a:latin typeface="Calibri (MS) Bold"/>
                <a:ea typeface="Calibri (MS) Bold"/>
                <a:cs typeface="Calibri (MS) Bold"/>
                <a:sym typeface="Calibri (MS) Bold"/>
              </a:rPr>
              <a:t>in water</a:t>
            </a:r>
          </a:p>
        </p:txBody>
      </p:sp>
      <p:sp>
        <p:nvSpPr>
          <p:cNvPr id="20" name="TextBox 20"/>
          <p:cNvSpPr txBox="1"/>
          <p:nvPr/>
        </p:nvSpPr>
        <p:spPr>
          <a:xfrm>
            <a:off x="3284362" y="5957451"/>
            <a:ext cx="1964305" cy="1244601"/>
          </a:xfrm>
          <a:prstGeom prst="rect">
            <a:avLst/>
          </a:prstGeom>
        </p:spPr>
        <p:txBody>
          <a:bodyPr lIns="0" tIns="0" rIns="0" bIns="0" rtlCol="0" anchor="t">
            <a:spAutoFit/>
          </a:bodyPr>
          <a:lstStyle/>
          <a:p>
            <a:pPr algn="ctr">
              <a:lnSpc>
                <a:spcPts val="9099"/>
              </a:lnSpc>
              <a:spcBef>
                <a:spcPct val="0"/>
              </a:spcBef>
            </a:pPr>
            <a:r>
              <a:rPr lang="en-US" sz="6499" b="1">
                <a:solidFill>
                  <a:srgbClr val="FFFFFF"/>
                </a:solidFill>
                <a:latin typeface="Calibri (MS) Bold"/>
                <a:ea typeface="Calibri (MS) Bold"/>
                <a:cs typeface="Calibri (MS) Bold"/>
                <a:sym typeface="Calibri (MS) Bold"/>
              </a:rPr>
              <a:t>70%</a:t>
            </a:r>
          </a:p>
        </p:txBody>
      </p:sp>
      <p:sp>
        <p:nvSpPr>
          <p:cNvPr id="21" name="TextBox 21"/>
          <p:cNvSpPr txBox="1"/>
          <p:nvPr/>
        </p:nvSpPr>
        <p:spPr>
          <a:xfrm>
            <a:off x="12379973" y="7653716"/>
            <a:ext cx="3280507" cy="870110"/>
          </a:xfrm>
          <a:prstGeom prst="rect">
            <a:avLst/>
          </a:prstGeom>
        </p:spPr>
        <p:txBody>
          <a:bodyPr lIns="0" tIns="0" rIns="0" bIns="0" rtlCol="0" anchor="t">
            <a:spAutoFit/>
          </a:bodyPr>
          <a:lstStyle/>
          <a:p>
            <a:pPr algn="ctr">
              <a:lnSpc>
                <a:spcPts val="3500"/>
              </a:lnSpc>
              <a:spcBef>
                <a:spcPct val="0"/>
              </a:spcBef>
            </a:pPr>
            <a:r>
              <a:rPr lang="en-US" sz="2500" b="1" dirty="0">
                <a:solidFill>
                  <a:srgbClr val="FFFFFF"/>
                </a:solidFill>
                <a:latin typeface="Calibri (MS) Bold"/>
                <a:ea typeface="Calibri (MS) Bold"/>
                <a:cs typeface="Calibri (MS) Bold"/>
                <a:sym typeface="Calibri (MS) Bold"/>
              </a:rPr>
              <a:t>Train and operate with the U.S. Navy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9DC8FEE-7206-D2B4-325D-DADC74D9FDCE}"/>
              </a:ext>
            </a:extLst>
          </p:cNvPr>
          <p:cNvPicPr>
            <a:picLocks noChangeAspect="1"/>
          </p:cNvPicPr>
          <p:nvPr/>
        </p:nvPicPr>
        <p:blipFill rotWithShape="1">
          <a:blip r:embed="rId3">
            <a:extLst>
              <a:ext uri="{28A0092B-C50C-407E-A947-70E740481C1C}">
                <a14:useLocalDpi xmlns:a14="http://schemas.microsoft.com/office/drawing/2010/main" val="0"/>
              </a:ext>
            </a:extLst>
          </a:blip>
          <a:srcRect l="10782" t="10405" r="163" b="8181"/>
          <a:stretch/>
        </p:blipFill>
        <p:spPr>
          <a:xfrm>
            <a:off x="-91440" y="-91440"/>
            <a:ext cx="18653760" cy="10424160"/>
          </a:xfrm>
          <a:prstGeom prst="rect">
            <a:avLst/>
          </a:prstGeom>
        </p:spPr>
      </p:pic>
      <p:sp>
        <p:nvSpPr>
          <p:cNvPr id="9" name="Freeform 9"/>
          <p:cNvSpPr/>
          <p:nvPr/>
        </p:nvSpPr>
        <p:spPr>
          <a:xfrm>
            <a:off x="5547297" y="3709230"/>
            <a:ext cx="1083480" cy="1283295"/>
          </a:xfrm>
          <a:custGeom>
            <a:avLst/>
            <a:gdLst/>
            <a:ahLst/>
            <a:cxnLst/>
            <a:rect l="l" t="t" r="r" b="b"/>
            <a:pathLst>
              <a:path w="1941181" h="2299173">
                <a:moveTo>
                  <a:pt x="0" y="0"/>
                </a:moveTo>
                <a:lnTo>
                  <a:pt x="1941182" y="0"/>
                </a:lnTo>
                <a:lnTo>
                  <a:pt x="1941182" y="2299173"/>
                </a:lnTo>
                <a:lnTo>
                  <a:pt x="0" y="22991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1201400" y="3587207"/>
            <a:ext cx="1495342" cy="1409694"/>
          </a:xfrm>
          <a:custGeom>
            <a:avLst/>
            <a:gdLst/>
            <a:ahLst/>
            <a:cxnLst/>
            <a:rect l="l" t="t" r="r" b="b"/>
            <a:pathLst>
              <a:path w="2655407" h="2503314">
                <a:moveTo>
                  <a:pt x="0" y="0"/>
                </a:moveTo>
                <a:lnTo>
                  <a:pt x="2655407" y="0"/>
                </a:lnTo>
                <a:lnTo>
                  <a:pt x="2655407" y="2503314"/>
                </a:lnTo>
                <a:lnTo>
                  <a:pt x="0" y="2503314"/>
                </a:lnTo>
                <a:lnTo>
                  <a:pt x="0" y="0"/>
                </a:lnTo>
                <a:close/>
              </a:path>
            </a:pathLst>
          </a:custGeom>
          <a:blipFill>
            <a:blip r:embed="rId6"/>
            <a:stretch>
              <a:fillRect t="-6005" b="-53107"/>
            </a:stretch>
          </a:blipFill>
        </p:spPr>
      </p:sp>
      <p:sp>
        <p:nvSpPr>
          <p:cNvPr id="14" name="TextBox 14"/>
          <p:cNvSpPr txBox="1"/>
          <p:nvPr/>
        </p:nvSpPr>
        <p:spPr>
          <a:xfrm>
            <a:off x="4748022" y="5179555"/>
            <a:ext cx="2817837" cy="393056"/>
          </a:xfrm>
          <a:prstGeom prst="rect">
            <a:avLst/>
          </a:prstGeom>
        </p:spPr>
        <p:txBody>
          <a:bodyPr wrap="square" lIns="0" tIns="0" rIns="0" bIns="0" rtlCol="0" anchor="t">
            <a:spAutoFit/>
          </a:bodyPr>
          <a:lstStyle/>
          <a:p>
            <a:pPr algn="ctr">
              <a:lnSpc>
                <a:spcPts val="2934"/>
              </a:lnSpc>
            </a:pPr>
            <a:r>
              <a:rPr lang="en-US" sz="3372" b="1" dirty="0">
                <a:solidFill>
                  <a:srgbClr val="FFFFFF"/>
                </a:solidFill>
                <a:latin typeface="Calibri (MS) Bold"/>
                <a:ea typeface="Calibri (MS) Bold"/>
                <a:cs typeface="Calibri (MS) Bold"/>
                <a:sym typeface="Calibri (MS) Bold"/>
              </a:rPr>
              <a:t>SECURITY</a:t>
            </a:r>
          </a:p>
        </p:txBody>
      </p:sp>
      <p:sp>
        <p:nvSpPr>
          <p:cNvPr id="15" name="TextBox 15"/>
          <p:cNvSpPr txBox="1"/>
          <p:nvPr/>
        </p:nvSpPr>
        <p:spPr>
          <a:xfrm>
            <a:off x="4546515" y="5755265"/>
            <a:ext cx="3256937" cy="1077218"/>
          </a:xfrm>
          <a:prstGeom prst="rect">
            <a:avLst/>
          </a:prstGeom>
        </p:spPr>
        <p:txBody>
          <a:bodyPr wrap="square" lIns="0" tIns="0" rIns="0" bIns="0" rtlCol="0" anchor="t">
            <a:spAutoFit/>
          </a:bodyPr>
          <a:lstStyle/>
          <a:p>
            <a:pPr algn="ctr">
              <a:lnSpc>
                <a:spcPts val="2775"/>
              </a:lnSpc>
            </a:pPr>
            <a:r>
              <a:rPr lang="en-US" sz="2600" b="1" dirty="0">
                <a:solidFill>
                  <a:srgbClr val="FFFFFF"/>
                </a:solidFill>
                <a:latin typeface="Calibri (MS) Bold"/>
                <a:ea typeface="Calibri (MS) Bold"/>
                <a:cs typeface="Calibri (MS) Bold"/>
                <a:sym typeface="Calibri (MS) Bold"/>
              </a:rPr>
              <a:t>Most citizens have never feared a naval attack on our shores</a:t>
            </a:r>
          </a:p>
        </p:txBody>
      </p:sp>
      <p:sp>
        <p:nvSpPr>
          <p:cNvPr id="16" name="TextBox 16"/>
          <p:cNvSpPr txBox="1"/>
          <p:nvPr/>
        </p:nvSpPr>
        <p:spPr>
          <a:xfrm>
            <a:off x="4474280" y="2642284"/>
            <a:ext cx="9339440" cy="567528"/>
          </a:xfrm>
          <a:prstGeom prst="rect">
            <a:avLst/>
          </a:prstGeom>
        </p:spPr>
        <p:txBody>
          <a:bodyPr wrap="square" lIns="0" tIns="0" rIns="0" bIns="0" rtlCol="0" anchor="t">
            <a:spAutoFit/>
          </a:bodyPr>
          <a:lstStyle/>
          <a:p>
            <a:pPr algn="ctr">
              <a:lnSpc>
                <a:spcPts val="4001"/>
              </a:lnSpc>
            </a:pPr>
            <a:r>
              <a:rPr lang="en-US" sz="5400" b="1" i="1" dirty="0">
                <a:solidFill>
                  <a:schemeClr val="bg1"/>
                </a:solidFill>
                <a:latin typeface="Calibri (MS) Bold Italics"/>
                <a:ea typeface="Calibri (MS) Bold Italics"/>
                <a:cs typeface="Calibri (MS) Bold Italics"/>
                <a:sym typeface="Calibri (MS) Bold Italics"/>
              </a:rPr>
              <a:t>250 YEARS STRONG</a:t>
            </a:r>
          </a:p>
        </p:txBody>
      </p:sp>
      <p:sp>
        <p:nvSpPr>
          <p:cNvPr id="17" name="TextBox 17"/>
          <p:cNvSpPr txBox="1"/>
          <p:nvPr/>
        </p:nvSpPr>
        <p:spPr>
          <a:xfrm>
            <a:off x="10834457" y="5183628"/>
            <a:ext cx="2817837" cy="393056"/>
          </a:xfrm>
          <a:prstGeom prst="rect">
            <a:avLst/>
          </a:prstGeom>
        </p:spPr>
        <p:txBody>
          <a:bodyPr wrap="square" lIns="0" tIns="0" rIns="0" bIns="0" rtlCol="0" anchor="t">
            <a:spAutoFit/>
          </a:bodyPr>
          <a:lstStyle/>
          <a:p>
            <a:pPr algn="ctr">
              <a:lnSpc>
                <a:spcPts val="2934"/>
              </a:lnSpc>
            </a:pPr>
            <a:r>
              <a:rPr lang="en-US" sz="3372" b="1" dirty="0">
                <a:solidFill>
                  <a:srgbClr val="FFFFFF"/>
                </a:solidFill>
                <a:latin typeface="Calibri (MS) Bold"/>
                <a:ea typeface="Calibri (MS) Bold"/>
                <a:cs typeface="Calibri (MS) Bold"/>
                <a:sym typeface="Calibri (MS) Bold"/>
              </a:rPr>
              <a:t>SERVICE</a:t>
            </a:r>
          </a:p>
        </p:txBody>
      </p:sp>
      <p:sp>
        <p:nvSpPr>
          <p:cNvPr id="18" name="TextBox 18"/>
          <p:cNvSpPr txBox="1"/>
          <p:nvPr/>
        </p:nvSpPr>
        <p:spPr>
          <a:xfrm>
            <a:off x="10610881" y="5758053"/>
            <a:ext cx="3305027" cy="1115690"/>
          </a:xfrm>
          <a:prstGeom prst="rect">
            <a:avLst/>
          </a:prstGeom>
        </p:spPr>
        <p:txBody>
          <a:bodyPr wrap="square" lIns="0" tIns="0" rIns="0" bIns="0" rtlCol="0" anchor="t">
            <a:spAutoFit/>
          </a:bodyPr>
          <a:lstStyle/>
          <a:p>
            <a:pPr algn="ctr">
              <a:lnSpc>
                <a:spcPts val="2886"/>
              </a:lnSpc>
            </a:pPr>
            <a:r>
              <a:rPr lang="en-US" sz="2600" b="1" dirty="0">
                <a:solidFill>
                  <a:srgbClr val="FFFFFF"/>
                </a:solidFill>
                <a:latin typeface="Calibri (MS) Bold"/>
                <a:ea typeface="Calibri (MS) Bold"/>
                <a:cs typeface="Calibri (MS) Bold"/>
                <a:sym typeface="Calibri (MS) Bold"/>
              </a:rPr>
              <a:t>Americans from every generation have answered the call</a:t>
            </a:r>
          </a:p>
        </p:txBody>
      </p:sp>
      <p:sp>
        <p:nvSpPr>
          <p:cNvPr id="19" name="Freeform 6">
            <a:extLst>
              <a:ext uri="{FF2B5EF4-FFF2-40B4-BE49-F238E27FC236}">
                <a16:creationId xmlns:a16="http://schemas.microsoft.com/office/drawing/2014/main" id="{EE1065FD-7976-3C7F-8BDE-D495A2E1E704}"/>
              </a:ext>
            </a:extLst>
          </p:cNvPr>
          <p:cNvSpPr/>
          <p:nvPr/>
        </p:nvSpPr>
        <p:spPr>
          <a:xfrm>
            <a:off x="15333928" y="207426"/>
            <a:ext cx="2434858" cy="2434858"/>
          </a:xfrm>
          <a:custGeom>
            <a:avLst/>
            <a:gdLst/>
            <a:ahLst/>
            <a:cxnLst/>
            <a:rect l="l" t="t" r="r" b="b"/>
            <a:pathLst>
              <a:path w="3694170" h="3694170">
                <a:moveTo>
                  <a:pt x="0" y="0"/>
                </a:moveTo>
                <a:lnTo>
                  <a:pt x="3694170" y="0"/>
                </a:lnTo>
                <a:lnTo>
                  <a:pt x="3694170" y="3694170"/>
                </a:lnTo>
                <a:lnTo>
                  <a:pt x="0" y="3694170"/>
                </a:lnTo>
                <a:lnTo>
                  <a:pt x="0" y="0"/>
                </a:lnTo>
                <a:close/>
              </a:path>
            </a:pathLst>
          </a:custGeom>
          <a:blipFill>
            <a:blip r:embed="rId7"/>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AC70A6-A4AE-CAAD-3F38-AE8843335C7A}"/>
              </a:ext>
            </a:extLst>
          </p:cNvPr>
          <p:cNvSpPr>
            <a:spLocks noGrp="1"/>
          </p:cNvSpPr>
          <p:nvPr>
            <p:ph type="sldNum" sz="quarter" idx="12"/>
          </p:nvPr>
        </p:nvSpPr>
        <p:spPr/>
        <p:txBody>
          <a:bodyPr/>
          <a:lstStyle/>
          <a:p>
            <a:fld id="{5B09154C-8B3A-4632-9415-6D2B73D48CFE}" type="slidenum">
              <a:rPr lang="en-US" smtClean="0"/>
              <a:t>7</a:t>
            </a:fld>
            <a:endParaRPr lang="en-US"/>
          </a:p>
        </p:txBody>
      </p:sp>
      <p:sp>
        <p:nvSpPr>
          <p:cNvPr id="159" name="Title 1">
            <a:extLst>
              <a:ext uri="{FF2B5EF4-FFF2-40B4-BE49-F238E27FC236}">
                <a16:creationId xmlns:a16="http://schemas.microsoft.com/office/drawing/2014/main" id="{4B99BE1B-99B9-B9BB-E1F1-477C12493173}"/>
              </a:ext>
            </a:extLst>
          </p:cNvPr>
          <p:cNvSpPr txBox="1">
            <a:spLocks/>
          </p:cNvSpPr>
          <p:nvPr/>
        </p:nvSpPr>
        <p:spPr>
          <a:xfrm>
            <a:off x="1378802" y="-130683"/>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800" u="sng" dirty="0"/>
              <a:t>Navy and Marine Corps Across the Globe</a:t>
            </a:r>
          </a:p>
        </p:txBody>
      </p:sp>
      <p:grpSp>
        <p:nvGrpSpPr>
          <p:cNvPr id="161" name="Group 160">
            <a:extLst>
              <a:ext uri="{FF2B5EF4-FFF2-40B4-BE49-F238E27FC236}">
                <a16:creationId xmlns:a16="http://schemas.microsoft.com/office/drawing/2014/main" id="{982C0C08-78A0-602B-F412-4F73D0C43B30}"/>
              </a:ext>
            </a:extLst>
          </p:cNvPr>
          <p:cNvGrpSpPr/>
          <p:nvPr/>
        </p:nvGrpSpPr>
        <p:grpSpPr>
          <a:xfrm>
            <a:off x="1730071" y="1665016"/>
            <a:ext cx="15389927" cy="8310047"/>
            <a:chOff x="1742640" y="1013171"/>
            <a:chExt cx="8245929" cy="4581196"/>
          </a:xfrm>
          <a:solidFill>
            <a:schemeClr val="bg1">
              <a:lumMod val="75000"/>
            </a:schemeClr>
          </a:solidFill>
        </p:grpSpPr>
        <p:sp>
          <p:nvSpPr>
            <p:cNvPr id="173" name="Freeform: Shape 172">
              <a:extLst>
                <a:ext uri="{FF2B5EF4-FFF2-40B4-BE49-F238E27FC236}">
                  <a16:creationId xmlns:a16="http://schemas.microsoft.com/office/drawing/2014/main" id="{E7C5FA18-24E4-1AD3-5935-2064EE407CA4}"/>
                </a:ext>
              </a:extLst>
            </p:cNvPr>
            <p:cNvSpPr/>
            <p:nvPr/>
          </p:nvSpPr>
          <p:spPr>
            <a:xfrm>
              <a:off x="6250080" y="1399436"/>
              <a:ext cx="3738489" cy="1454889"/>
            </a:xfrm>
            <a:custGeom>
              <a:avLst/>
              <a:gdLst>
                <a:gd name="connsiteX0" fmla="*/ 1160024 w 3738489"/>
                <a:gd name="connsiteY0" fmla="*/ 296146 h 1454889"/>
                <a:gd name="connsiteX1" fmla="*/ 1195592 w 3738489"/>
                <a:gd name="connsiteY1" fmla="*/ 336826 h 1454889"/>
                <a:gd name="connsiteX2" fmla="*/ 1144779 w 3738489"/>
                <a:gd name="connsiteY2" fmla="*/ 330412 h 1454889"/>
                <a:gd name="connsiteX3" fmla="*/ 1111758 w 3738489"/>
                <a:gd name="connsiteY3" fmla="*/ 294020 h 1454889"/>
                <a:gd name="connsiteX4" fmla="*/ 1086361 w 3738489"/>
                <a:gd name="connsiteY4" fmla="*/ 317567 h 1454889"/>
                <a:gd name="connsiteX5" fmla="*/ 1099060 w 3738489"/>
                <a:gd name="connsiteY5" fmla="*/ 362535 h 1454889"/>
                <a:gd name="connsiteX6" fmla="*/ 1175270 w 3738489"/>
                <a:gd name="connsiteY6" fmla="*/ 424618 h 1454889"/>
                <a:gd name="connsiteX7" fmla="*/ 1187969 w 3738489"/>
                <a:gd name="connsiteY7" fmla="*/ 463154 h 1454889"/>
                <a:gd name="connsiteX8" fmla="*/ 1198139 w 3738489"/>
                <a:gd name="connsiteY8" fmla="*/ 501690 h 1454889"/>
                <a:gd name="connsiteX9" fmla="*/ 1154949 w 3738489"/>
                <a:gd name="connsiteY9" fmla="*/ 473855 h 1454889"/>
                <a:gd name="connsiteX10" fmla="*/ 1144797 w 3738489"/>
                <a:gd name="connsiteY10" fmla="*/ 446020 h 1454889"/>
                <a:gd name="connsiteX11" fmla="*/ 1116852 w 3738489"/>
                <a:gd name="connsiteY11" fmla="*/ 450308 h 1454889"/>
                <a:gd name="connsiteX12" fmla="*/ 1099078 w 3738489"/>
                <a:gd name="connsiteY12" fmla="*/ 501690 h 1454889"/>
                <a:gd name="connsiteX13" fmla="*/ 1012715 w 3738489"/>
                <a:gd name="connsiteY13" fmla="*/ 557359 h 1454889"/>
                <a:gd name="connsiteX14" fmla="*/ 974619 w 3738489"/>
                <a:gd name="connsiteY14" fmla="*/ 525236 h 1454889"/>
                <a:gd name="connsiteX15" fmla="*/ 1040660 w 3738489"/>
                <a:gd name="connsiteY15" fmla="*/ 495258 h 1454889"/>
                <a:gd name="connsiteX16" fmla="*/ 1058434 w 3738489"/>
                <a:gd name="connsiteY16" fmla="*/ 463135 h 1454889"/>
                <a:gd name="connsiteX17" fmla="*/ 1053359 w 3738489"/>
                <a:gd name="connsiteY17" fmla="*/ 428887 h 1454889"/>
                <a:gd name="connsiteX18" fmla="*/ 1045736 w 3738489"/>
                <a:gd name="connsiteY18" fmla="*/ 343239 h 1454889"/>
                <a:gd name="connsiteX19" fmla="*/ 1043189 w 3738489"/>
                <a:gd name="connsiteY19" fmla="*/ 302559 h 1454889"/>
                <a:gd name="connsiteX20" fmla="*/ 1050812 w 3738489"/>
                <a:gd name="connsiteY20" fmla="*/ 259736 h 1454889"/>
                <a:gd name="connsiteX21" fmla="*/ 982224 w 3738489"/>
                <a:gd name="connsiteY21" fmla="*/ 264024 h 1454889"/>
                <a:gd name="connsiteX22" fmla="*/ 964449 w 3738489"/>
                <a:gd name="connsiteY22" fmla="*/ 296146 h 1454889"/>
                <a:gd name="connsiteX23" fmla="*/ 941580 w 3738489"/>
                <a:gd name="connsiteY23" fmla="*/ 323981 h 1454889"/>
                <a:gd name="connsiteX24" fmla="*/ 931411 w 3738489"/>
                <a:gd name="connsiteY24" fmla="*/ 362517 h 1454889"/>
                <a:gd name="connsiteX25" fmla="*/ 946656 w 3738489"/>
                <a:gd name="connsiteY25" fmla="*/ 396765 h 1454889"/>
                <a:gd name="connsiteX26" fmla="*/ 964431 w 3738489"/>
                <a:gd name="connsiteY26" fmla="*/ 463135 h 1454889"/>
                <a:gd name="connsiteX27" fmla="*/ 913617 w 3738489"/>
                <a:gd name="connsiteY27" fmla="*/ 435301 h 1454889"/>
                <a:gd name="connsiteX28" fmla="*/ 888220 w 3738489"/>
                <a:gd name="connsiteY28" fmla="*/ 422455 h 1454889"/>
                <a:gd name="connsiteX29" fmla="*/ 862823 w 3738489"/>
                <a:gd name="connsiteY29" fmla="*/ 407466 h 1454889"/>
                <a:gd name="connsiteX30" fmla="*/ 766290 w 3738489"/>
                <a:gd name="connsiteY30" fmla="*/ 388189 h 1454889"/>
                <a:gd name="connsiteX31" fmla="*/ 740893 w 3738489"/>
                <a:gd name="connsiteY31" fmla="*/ 373200 h 1454889"/>
                <a:gd name="connsiteX32" fmla="*/ 778989 w 3738489"/>
                <a:gd name="connsiteY32" fmla="*/ 422437 h 1454889"/>
                <a:gd name="connsiteX33" fmla="*/ 761214 w 3738489"/>
                <a:gd name="connsiteY33" fmla="*/ 448128 h 1454889"/>
                <a:gd name="connsiteX34" fmla="*/ 725647 w 3738489"/>
                <a:gd name="connsiteY34" fmla="*/ 439570 h 1454889"/>
                <a:gd name="connsiteX35" fmla="*/ 695155 w 3738489"/>
                <a:gd name="connsiteY35" fmla="*/ 452416 h 1454889"/>
                <a:gd name="connsiteX36" fmla="*/ 613869 w 3738489"/>
                <a:gd name="connsiteY36" fmla="*/ 439570 h 1454889"/>
                <a:gd name="connsiteX37" fmla="*/ 575773 w 3738489"/>
                <a:gd name="connsiteY37" fmla="*/ 443858 h 1454889"/>
                <a:gd name="connsiteX38" fmla="*/ 545281 w 3738489"/>
                <a:gd name="connsiteY38" fmla="*/ 458847 h 1454889"/>
                <a:gd name="connsiteX39" fmla="*/ 494468 w 3738489"/>
                <a:gd name="connsiteY39" fmla="*/ 497383 h 1454889"/>
                <a:gd name="connsiteX40" fmla="*/ 469070 w 3738489"/>
                <a:gd name="connsiteY40" fmla="*/ 516660 h 1454889"/>
                <a:gd name="connsiteX41" fmla="*/ 433503 w 3738489"/>
                <a:gd name="connsiteY41" fmla="*/ 514517 h 1454889"/>
                <a:gd name="connsiteX42" fmla="*/ 433503 w 3738489"/>
                <a:gd name="connsiteY42" fmla="*/ 463135 h 1454889"/>
                <a:gd name="connsiteX43" fmla="*/ 395389 w 3738489"/>
                <a:gd name="connsiteY43" fmla="*/ 452434 h 1454889"/>
                <a:gd name="connsiteX44" fmla="*/ 395389 w 3738489"/>
                <a:gd name="connsiteY44" fmla="*/ 503815 h 1454889"/>
                <a:gd name="connsiteX45" fmla="*/ 390313 w 3738489"/>
                <a:gd name="connsiteY45" fmla="*/ 546639 h 1454889"/>
                <a:gd name="connsiteX46" fmla="*/ 342046 w 3738489"/>
                <a:gd name="connsiteY46" fmla="*/ 550927 h 1454889"/>
                <a:gd name="connsiteX47" fmla="*/ 301403 w 3738489"/>
                <a:gd name="connsiteY47" fmla="*/ 572330 h 1454889"/>
                <a:gd name="connsiteX48" fmla="*/ 281081 w 3738489"/>
                <a:gd name="connsiteY48" fmla="*/ 619441 h 1454889"/>
                <a:gd name="connsiteX49" fmla="*/ 220116 w 3738489"/>
                <a:gd name="connsiteY49" fmla="*/ 600164 h 1454889"/>
                <a:gd name="connsiteX50" fmla="*/ 245514 w 3738489"/>
                <a:gd name="connsiteY50" fmla="*/ 642988 h 1454889"/>
                <a:gd name="connsiteX51" fmla="*/ 159152 w 3738489"/>
                <a:gd name="connsiteY51" fmla="*/ 600164 h 1454889"/>
                <a:gd name="connsiteX52" fmla="*/ 149000 w 3738489"/>
                <a:gd name="connsiteY52" fmla="*/ 542351 h 1454889"/>
                <a:gd name="connsiteX53" fmla="*/ 118508 w 3738489"/>
                <a:gd name="connsiteY53" fmla="*/ 503815 h 1454889"/>
                <a:gd name="connsiteX54" fmla="*/ 161699 w 3738489"/>
                <a:gd name="connsiteY54" fmla="*/ 516660 h 1454889"/>
                <a:gd name="connsiteX55" fmla="*/ 273477 w 3738489"/>
                <a:gd name="connsiteY55" fmla="*/ 527362 h 1454889"/>
                <a:gd name="connsiteX56" fmla="*/ 293798 w 3738489"/>
                <a:gd name="connsiteY56" fmla="*/ 516660 h 1454889"/>
                <a:gd name="connsiteX57" fmla="*/ 303968 w 3738489"/>
                <a:gd name="connsiteY57" fmla="*/ 510229 h 1454889"/>
                <a:gd name="connsiteX58" fmla="*/ 314139 w 3738489"/>
                <a:gd name="connsiteY58" fmla="*/ 499527 h 1454889"/>
                <a:gd name="connsiteX59" fmla="*/ 265872 w 3738489"/>
                <a:gd name="connsiteY59" fmla="*/ 465279 h 1454889"/>
                <a:gd name="connsiteX60" fmla="*/ 156641 w 3738489"/>
                <a:gd name="connsiteY60" fmla="*/ 416042 h 1454889"/>
                <a:gd name="connsiteX61" fmla="*/ 108375 w 3738489"/>
                <a:gd name="connsiteY61" fmla="*/ 381794 h 1454889"/>
                <a:gd name="connsiteX62" fmla="*/ 82978 w 3738489"/>
                <a:gd name="connsiteY62" fmla="*/ 388226 h 1454889"/>
                <a:gd name="connsiteX63" fmla="*/ 55033 w 3738489"/>
                <a:gd name="connsiteY63" fmla="*/ 383938 h 1454889"/>
                <a:gd name="connsiteX64" fmla="*/ 39787 w 3738489"/>
                <a:gd name="connsiteY64" fmla="*/ 407484 h 1454889"/>
                <a:gd name="connsiteX65" fmla="*/ 55033 w 3738489"/>
                <a:gd name="connsiteY65" fmla="*/ 465297 h 1454889"/>
                <a:gd name="connsiteX66" fmla="*/ 52486 w 3738489"/>
                <a:gd name="connsiteY66" fmla="*/ 501690 h 1454889"/>
                <a:gd name="connsiteX67" fmla="*/ 65185 w 3738489"/>
                <a:gd name="connsiteY67" fmla="*/ 570204 h 1454889"/>
                <a:gd name="connsiteX68" fmla="*/ 70260 w 3738489"/>
                <a:gd name="connsiteY68" fmla="*/ 643006 h 1454889"/>
                <a:gd name="connsiteX69" fmla="*/ 90582 w 3738489"/>
                <a:gd name="connsiteY69" fmla="*/ 696532 h 1454889"/>
                <a:gd name="connsiteX70" fmla="*/ 24541 w 3738489"/>
                <a:gd name="connsiteY70" fmla="*/ 782179 h 1454889"/>
                <a:gd name="connsiteX71" fmla="*/ 47410 w 3738489"/>
                <a:gd name="connsiteY71" fmla="*/ 792881 h 1454889"/>
                <a:gd name="connsiteX72" fmla="*/ 9295 w 3738489"/>
                <a:gd name="connsiteY72" fmla="*/ 818571 h 1454889"/>
                <a:gd name="connsiteX73" fmla="*/ 1673 w 3738489"/>
                <a:gd name="connsiteY73" fmla="*/ 876385 h 1454889"/>
                <a:gd name="connsiteX74" fmla="*/ 14371 w 3738489"/>
                <a:gd name="connsiteY74" fmla="*/ 929910 h 1454889"/>
                <a:gd name="connsiteX75" fmla="*/ 52486 w 3738489"/>
                <a:gd name="connsiteY75" fmla="*/ 940611 h 1454889"/>
                <a:gd name="connsiteX76" fmla="*/ 93129 w 3738489"/>
                <a:gd name="connsiteY76" fmla="*/ 1002694 h 1454889"/>
                <a:gd name="connsiteX77" fmla="*/ 105828 w 3738489"/>
                <a:gd name="connsiteY77" fmla="*/ 1043374 h 1454889"/>
                <a:gd name="connsiteX78" fmla="*/ 222682 w 3738489"/>
                <a:gd name="connsiteY78" fmla="*/ 1146136 h 1454889"/>
                <a:gd name="connsiteX79" fmla="*/ 288723 w 3738489"/>
                <a:gd name="connsiteY79" fmla="*/ 1186816 h 1454889"/>
                <a:gd name="connsiteX80" fmla="*/ 265854 w 3738489"/>
                <a:gd name="connsiteY80" fmla="*/ 1242486 h 1454889"/>
                <a:gd name="connsiteX81" fmla="*/ 250608 w 3738489"/>
                <a:gd name="connsiteY81" fmla="*/ 1255331 h 1454889"/>
                <a:gd name="connsiteX82" fmla="*/ 255684 w 3738489"/>
                <a:gd name="connsiteY82" fmla="*/ 1261763 h 1454889"/>
                <a:gd name="connsiteX83" fmla="*/ 250608 w 3738489"/>
                <a:gd name="connsiteY83" fmla="*/ 1293885 h 1454889"/>
                <a:gd name="connsiteX84" fmla="*/ 230287 w 3738489"/>
                <a:gd name="connsiteY84" fmla="*/ 1328133 h 1454889"/>
                <a:gd name="connsiteX85" fmla="*/ 250608 w 3738489"/>
                <a:gd name="connsiteY85" fmla="*/ 1343122 h 1454889"/>
                <a:gd name="connsiteX86" fmla="*/ 273477 w 3738489"/>
                <a:gd name="connsiteY86" fmla="*/ 1362400 h 1454889"/>
                <a:gd name="connsiteX87" fmla="*/ 301422 w 3738489"/>
                <a:gd name="connsiteY87" fmla="*/ 1368831 h 1454889"/>
                <a:gd name="connsiteX88" fmla="*/ 314120 w 3738489"/>
                <a:gd name="connsiteY88" fmla="*/ 1377389 h 1454889"/>
                <a:gd name="connsiteX89" fmla="*/ 321743 w 3738489"/>
                <a:gd name="connsiteY89" fmla="*/ 1392378 h 1454889"/>
                <a:gd name="connsiteX90" fmla="*/ 456390 w 3738489"/>
                <a:gd name="connsiteY90" fmla="*/ 1439490 h 1454889"/>
                <a:gd name="connsiteX91" fmla="*/ 504656 w 3738489"/>
                <a:gd name="connsiteY91" fmla="*/ 1454479 h 1454889"/>
                <a:gd name="connsiteX92" fmla="*/ 456390 w 3738489"/>
                <a:gd name="connsiteY92" fmla="*/ 1370975 h 1454889"/>
                <a:gd name="connsiteX93" fmla="*/ 458937 w 3738489"/>
                <a:gd name="connsiteY93" fmla="*/ 1315306 h 1454889"/>
                <a:gd name="connsiteX94" fmla="*/ 494504 w 3738489"/>
                <a:gd name="connsiteY94" fmla="*/ 1287472 h 1454889"/>
                <a:gd name="connsiteX95" fmla="*/ 456408 w 3738489"/>
                <a:gd name="connsiteY95" fmla="*/ 1244648 h 1454889"/>
                <a:gd name="connsiteX96" fmla="*/ 446238 w 3738489"/>
                <a:gd name="connsiteY96" fmla="*/ 1182565 h 1454889"/>
                <a:gd name="connsiteX97" fmla="*/ 489428 w 3738489"/>
                <a:gd name="connsiteY97" fmla="*/ 1144029 h 1454889"/>
                <a:gd name="connsiteX98" fmla="*/ 512297 w 3738489"/>
                <a:gd name="connsiteY98" fmla="*/ 1122626 h 1454889"/>
                <a:gd name="connsiteX99" fmla="*/ 542789 w 3738489"/>
                <a:gd name="connsiteY99" fmla="*/ 1111925 h 1454889"/>
                <a:gd name="connsiteX100" fmla="*/ 659643 w 3738489"/>
                <a:gd name="connsiteY100" fmla="*/ 1139760 h 1454889"/>
                <a:gd name="connsiteX101" fmla="*/ 720608 w 3738489"/>
                <a:gd name="connsiteY101" fmla="*/ 1122626 h 1454889"/>
                <a:gd name="connsiteX102" fmla="*/ 779026 w 3738489"/>
                <a:gd name="connsiteY102" fmla="*/ 1135472 h 1454889"/>
                <a:gd name="connsiteX103" fmla="*/ 776479 w 3738489"/>
                <a:gd name="connsiteY103" fmla="*/ 1075515 h 1454889"/>
                <a:gd name="connsiteX104" fmla="*/ 796800 w 3738489"/>
                <a:gd name="connsiteY104" fmla="*/ 1034835 h 1454889"/>
                <a:gd name="connsiteX105" fmla="*/ 888257 w 3738489"/>
                <a:gd name="connsiteY105" fmla="*/ 1002712 h 1454889"/>
                <a:gd name="connsiteX106" fmla="*/ 1030508 w 3738489"/>
                <a:gd name="connsiteY106" fmla="*/ 1011270 h 1454889"/>
                <a:gd name="connsiteX107" fmla="*/ 1167684 w 3738489"/>
                <a:gd name="connsiteY107" fmla="*/ 1043392 h 1454889"/>
                <a:gd name="connsiteX108" fmla="*/ 1221026 w 3738489"/>
                <a:gd name="connsiteY108" fmla="*/ 1118320 h 1454889"/>
                <a:gd name="connsiteX109" fmla="*/ 1312483 w 3738489"/>
                <a:gd name="connsiteY109" fmla="*/ 1144011 h 1454889"/>
                <a:gd name="connsiteX110" fmla="*/ 1388693 w 3738489"/>
                <a:gd name="connsiteY110" fmla="*/ 1195392 h 1454889"/>
                <a:gd name="connsiteX111" fmla="*/ 1424261 w 3738489"/>
                <a:gd name="connsiteY111" fmla="*/ 1173989 h 1454889"/>
                <a:gd name="connsiteX112" fmla="*/ 1558889 w 3738489"/>
                <a:gd name="connsiteY112" fmla="*/ 1169701 h 1454889"/>
                <a:gd name="connsiteX113" fmla="*/ 1597004 w 3738489"/>
                <a:gd name="connsiteY113" fmla="*/ 1165414 h 1454889"/>
                <a:gd name="connsiteX114" fmla="*/ 1614778 w 3738489"/>
                <a:gd name="connsiteY114" fmla="*/ 1120446 h 1454889"/>
                <a:gd name="connsiteX115" fmla="*/ 1660497 w 3738489"/>
                <a:gd name="connsiteY115" fmla="*/ 1105457 h 1454889"/>
                <a:gd name="connsiteX116" fmla="*/ 1701140 w 3738489"/>
                <a:gd name="connsiteY116" fmla="*/ 1126859 h 1454889"/>
                <a:gd name="connsiteX117" fmla="*/ 1787503 w 3738489"/>
                <a:gd name="connsiteY117" fmla="*/ 1158982 h 1454889"/>
                <a:gd name="connsiteX118" fmla="*/ 1878959 w 3738489"/>
                <a:gd name="connsiteY118" fmla="*/ 1186816 h 1454889"/>
                <a:gd name="connsiteX119" fmla="*/ 2039004 w 3738489"/>
                <a:gd name="connsiteY119" fmla="*/ 1165414 h 1454889"/>
                <a:gd name="connsiteX120" fmla="*/ 2049174 w 3738489"/>
                <a:gd name="connsiteY120" fmla="*/ 1184691 h 1454889"/>
                <a:gd name="connsiteX121" fmla="*/ 2115233 w 3738489"/>
                <a:gd name="connsiteY121" fmla="*/ 1124734 h 1454889"/>
                <a:gd name="connsiteX122" fmla="*/ 2168575 w 3738489"/>
                <a:gd name="connsiteY122" fmla="*/ 1056219 h 1454889"/>
                <a:gd name="connsiteX123" fmla="*/ 2260031 w 3738489"/>
                <a:gd name="connsiteY123" fmla="*/ 1088342 h 1454889"/>
                <a:gd name="connsiteX124" fmla="*/ 2308298 w 3738489"/>
                <a:gd name="connsiteY124" fmla="*/ 1169701 h 1454889"/>
                <a:gd name="connsiteX125" fmla="*/ 2341318 w 3738489"/>
                <a:gd name="connsiteY125" fmla="*/ 1199680 h 1454889"/>
                <a:gd name="connsiteX126" fmla="*/ 2369263 w 3738489"/>
                <a:gd name="connsiteY126" fmla="*/ 1238216 h 1454889"/>
                <a:gd name="connsiteX127" fmla="*/ 2455643 w 3738489"/>
                <a:gd name="connsiteY127" fmla="*/ 1242504 h 1454889"/>
                <a:gd name="connsiteX128" fmla="*/ 2427699 w 3738489"/>
                <a:gd name="connsiteY128" fmla="*/ 1330277 h 1454889"/>
                <a:gd name="connsiteX129" fmla="*/ 2381980 w 3738489"/>
                <a:gd name="connsiteY129" fmla="*/ 1394504 h 1454889"/>
                <a:gd name="connsiteX130" fmla="*/ 2381980 w 3738489"/>
                <a:gd name="connsiteY130" fmla="*/ 1398792 h 1454889"/>
                <a:gd name="connsiteX131" fmla="*/ 2407377 w 3738489"/>
                <a:gd name="connsiteY131" fmla="*/ 1392360 h 1454889"/>
                <a:gd name="connsiteX132" fmla="*/ 2427699 w 3738489"/>
                <a:gd name="connsiteY132" fmla="*/ 1407349 h 1454889"/>
                <a:gd name="connsiteX133" fmla="*/ 2516608 w 3738489"/>
                <a:gd name="connsiteY133" fmla="*/ 1313144 h 1454889"/>
                <a:gd name="connsiteX134" fmla="*/ 2552175 w 3738489"/>
                <a:gd name="connsiteY134" fmla="*/ 1259619 h 1454889"/>
                <a:gd name="connsiteX135" fmla="*/ 2587743 w 3738489"/>
                <a:gd name="connsiteY135" fmla="*/ 1201806 h 1454889"/>
                <a:gd name="connsiteX136" fmla="*/ 2587743 w 3738489"/>
                <a:gd name="connsiteY136" fmla="*/ 1158982 h 1454889"/>
                <a:gd name="connsiteX137" fmla="*/ 2600442 w 3738489"/>
                <a:gd name="connsiteY137" fmla="*/ 1124734 h 1454889"/>
                <a:gd name="connsiteX138" fmla="*/ 2605518 w 3738489"/>
                <a:gd name="connsiteY138" fmla="*/ 1084054 h 1454889"/>
                <a:gd name="connsiteX139" fmla="*/ 2597895 w 3738489"/>
                <a:gd name="connsiteY139" fmla="*/ 1045518 h 1454889"/>
                <a:gd name="connsiteX140" fmla="*/ 2539458 w 3738489"/>
                <a:gd name="connsiteY140" fmla="*/ 1043374 h 1454889"/>
                <a:gd name="connsiteX141" fmla="*/ 2508967 w 3738489"/>
                <a:gd name="connsiteY141" fmla="*/ 1034816 h 1454889"/>
                <a:gd name="connsiteX142" fmla="*/ 2498797 w 3738489"/>
                <a:gd name="connsiteY142" fmla="*/ 979147 h 1454889"/>
                <a:gd name="connsiteX143" fmla="*/ 2557233 w 3738489"/>
                <a:gd name="connsiteY143" fmla="*/ 921334 h 1454889"/>
                <a:gd name="connsiteX144" fmla="*/ 2651219 w 3738489"/>
                <a:gd name="connsiteY144" fmla="*/ 837830 h 1454889"/>
                <a:gd name="connsiteX145" fmla="*/ 2801093 w 3738489"/>
                <a:gd name="connsiteY145" fmla="*/ 824985 h 1454889"/>
                <a:gd name="connsiteX146" fmla="*/ 2844283 w 3738489"/>
                <a:gd name="connsiteY146" fmla="*/ 827129 h 1454889"/>
                <a:gd name="connsiteX147" fmla="*/ 2882397 w 3738489"/>
                <a:gd name="connsiteY147" fmla="*/ 842118 h 1454889"/>
                <a:gd name="connsiteX148" fmla="*/ 2940834 w 3738489"/>
                <a:gd name="connsiteY148" fmla="*/ 780035 h 1454889"/>
                <a:gd name="connsiteX149" fmla="*/ 2968778 w 3738489"/>
                <a:gd name="connsiteY149" fmla="*/ 750057 h 1454889"/>
                <a:gd name="connsiteX150" fmla="*/ 3057688 w 3738489"/>
                <a:gd name="connsiteY150" fmla="*/ 737212 h 1454889"/>
                <a:gd name="connsiteX151" fmla="*/ 3050064 w 3738489"/>
                <a:gd name="connsiteY151" fmla="*/ 769334 h 1454889"/>
                <a:gd name="connsiteX152" fmla="*/ 3116105 w 3738489"/>
                <a:gd name="connsiteY152" fmla="*/ 739356 h 1454889"/>
                <a:gd name="connsiteX153" fmla="*/ 3136427 w 3738489"/>
                <a:gd name="connsiteY153" fmla="*/ 711521 h 1454889"/>
                <a:gd name="connsiteX154" fmla="*/ 3159296 w 3738489"/>
                <a:gd name="connsiteY154" fmla="*/ 698676 h 1454889"/>
                <a:gd name="connsiteX155" fmla="*/ 3159296 w 3738489"/>
                <a:gd name="connsiteY155" fmla="*/ 732924 h 1454889"/>
                <a:gd name="connsiteX156" fmla="*/ 3128804 w 3738489"/>
                <a:gd name="connsiteY156" fmla="*/ 786449 h 1454889"/>
                <a:gd name="connsiteX157" fmla="*/ 3022102 w 3738489"/>
                <a:gd name="connsiteY157" fmla="*/ 891355 h 1454889"/>
                <a:gd name="connsiteX158" fmla="*/ 2973836 w 3738489"/>
                <a:gd name="connsiteY158" fmla="*/ 925604 h 1454889"/>
                <a:gd name="connsiteX159" fmla="*/ 2948438 w 3738489"/>
                <a:gd name="connsiteY159" fmla="*/ 987686 h 1454889"/>
                <a:gd name="connsiteX160" fmla="*/ 2958609 w 3738489"/>
                <a:gd name="connsiteY160" fmla="*/ 1060489 h 1454889"/>
                <a:gd name="connsiteX161" fmla="*/ 2973854 w 3738489"/>
                <a:gd name="connsiteY161" fmla="*/ 1135417 h 1454889"/>
                <a:gd name="connsiteX162" fmla="*/ 2976401 w 3738489"/>
                <a:gd name="connsiteY162" fmla="*/ 1135417 h 1454889"/>
                <a:gd name="connsiteX163" fmla="*/ 3017044 w 3738489"/>
                <a:gd name="connsiteY163" fmla="*/ 1079747 h 1454889"/>
                <a:gd name="connsiteX164" fmla="*/ 3039913 w 3738489"/>
                <a:gd name="connsiteY164" fmla="*/ 1056201 h 1454889"/>
                <a:gd name="connsiteX165" fmla="*/ 3055159 w 3738489"/>
                <a:gd name="connsiteY165" fmla="*/ 1021953 h 1454889"/>
                <a:gd name="connsiteX166" fmla="*/ 3088179 w 3738489"/>
                <a:gd name="connsiteY166" fmla="*/ 1006963 h 1454889"/>
                <a:gd name="connsiteX167" fmla="*/ 3100878 w 3738489"/>
                <a:gd name="connsiteY167" fmla="*/ 972715 h 1454889"/>
                <a:gd name="connsiteX168" fmla="*/ 3116124 w 3738489"/>
                <a:gd name="connsiteY168" fmla="*/ 942737 h 1454889"/>
                <a:gd name="connsiteX169" fmla="*/ 3111048 w 3738489"/>
                <a:gd name="connsiteY169" fmla="*/ 899913 h 1454889"/>
                <a:gd name="connsiteX170" fmla="*/ 3095802 w 3738489"/>
                <a:gd name="connsiteY170" fmla="*/ 889212 h 1454889"/>
                <a:gd name="connsiteX171" fmla="*/ 3123746 w 3738489"/>
                <a:gd name="connsiteY171" fmla="*/ 835686 h 1454889"/>
                <a:gd name="connsiteX172" fmla="*/ 3169466 w 3738489"/>
                <a:gd name="connsiteY172" fmla="*/ 801438 h 1454889"/>
                <a:gd name="connsiteX173" fmla="*/ 3197410 w 3738489"/>
                <a:gd name="connsiteY173" fmla="*/ 803582 h 1454889"/>
                <a:gd name="connsiteX174" fmla="*/ 3258375 w 3738489"/>
                <a:gd name="connsiteY174" fmla="*/ 786449 h 1454889"/>
                <a:gd name="connsiteX175" fmla="*/ 3286320 w 3738489"/>
                <a:gd name="connsiteY175" fmla="*/ 799294 h 1454889"/>
                <a:gd name="connsiteX176" fmla="*/ 3377777 w 3738489"/>
                <a:gd name="connsiteY176" fmla="*/ 739337 h 1454889"/>
                <a:gd name="connsiteX177" fmla="*/ 3431118 w 3738489"/>
                <a:gd name="connsiteY177" fmla="*/ 715790 h 1454889"/>
                <a:gd name="connsiteX178" fmla="*/ 3494631 w 3738489"/>
                <a:gd name="connsiteY178" fmla="*/ 707233 h 1454889"/>
                <a:gd name="connsiteX179" fmla="*/ 3481932 w 3738489"/>
                <a:gd name="connsiteY179" fmla="*/ 677255 h 1454889"/>
                <a:gd name="connsiteX180" fmla="*/ 3441288 w 3738489"/>
                <a:gd name="connsiteY180" fmla="*/ 636575 h 1454889"/>
                <a:gd name="connsiteX181" fmla="*/ 3464157 w 3738489"/>
                <a:gd name="connsiteY181" fmla="*/ 606596 h 1454889"/>
                <a:gd name="connsiteX182" fmla="*/ 3489555 w 3738489"/>
                <a:gd name="connsiteY182" fmla="*/ 613028 h 1454889"/>
                <a:gd name="connsiteX183" fmla="*/ 3535273 w 3738489"/>
                <a:gd name="connsiteY183" fmla="*/ 561647 h 1454889"/>
                <a:gd name="connsiteX184" fmla="*/ 3575917 w 3738489"/>
                <a:gd name="connsiteY184" fmla="*/ 585193 h 1454889"/>
                <a:gd name="connsiteX185" fmla="*/ 3621636 w 3738489"/>
                <a:gd name="connsiteY185" fmla="*/ 602327 h 1454889"/>
                <a:gd name="connsiteX186" fmla="*/ 3659732 w 3738489"/>
                <a:gd name="connsiteY186" fmla="*/ 628017 h 1454889"/>
                <a:gd name="connsiteX187" fmla="*/ 3700375 w 3738489"/>
                <a:gd name="connsiteY187" fmla="*/ 604470 h 1454889"/>
                <a:gd name="connsiteX188" fmla="*/ 3738489 w 3738489"/>
                <a:gd name="connsiteY188" fmla="*/ 578780 h 1454889"/>
                <a:gd name="connsiteX189" fmla="*/ 3707999 w 3738489"/>
                <a:gd name="connsiteY189" fmla="*/ 546657 h 1454889"/>
                <a:gd name="connsiteX190" fmla="*/ 3664808 w 3738489"/>
                <a:gd name="connsiteY190" fmla="*/ 529524 h 1454889"/>
                <a:gd name="connsiteX191" fmla="*/ 3629241 w 3738489"/>
                <a:gd name="connsiteY191" fmla="*/ 529524 h 1454889"/>
                <a:gd name="connsiteX192" fmla="*/ 3560653 w 3738489"/>
                <a:gd name="connsiteY192" fmla="*/ 467441 h 1454889"/>
                <a:gd name="connsiteX193" fmla="*/ 3426025 w 3738489"/>
                <a:gd name="connsiteY193" fmla="*/ 407484 h 1454889"/>
                <a:gd name="connsiteX194" fmla="*/ 3367588 w 3738489"/>
                <a:gd name="connsiteY194" fmla="*/ 403197 h 1454889"/>
                <a:gd name="connsiteX195" fmla="*/ 3314246 w 3738489"/>
                <a:gd name="connsiteY195" fmla="*/ 416042 h 1454889"/>
                <a:gd name="connsiteX196" fmla="*/ 3286302 w 3738489"/>
                <a:gd name="connsiteY196" fmla="*/ 450290 h 1454889"/>
                <a:gd name="connsiteX197" fmla="*/ 3260904 w 3738489"/>
                <a:gd name="connsiteY197" fmla="*/ 435301 h 1454889"/>
                <a:gd name="connsiteX198" fmla="*/ 3260904 w 3738489"/>
                <a:gd name="connsiteY198" fmla="*/ 401053 h 1454889"/>
                <a:gd name="connsiteX199" fmla="*/ 3222808 w 3738489"/>
                <a:gd name="connsiteY199" fmla="*/ 411754 h 1454889"/>
                <a:gd name="connsiteX200" fmla="*/ 3177089 w 3738489"/>
                <a:gd name="connsiteY200" fmla="*/ 413898 h 1454889"/>
                <a:gd name="connsiteX201" fmla="*/ 3126276 w 3738489"/>
                <a:gd name="connsiteY201" fmla="*/ 413898 h 1454889"/>
                <a:gd name="connsiteX202" fmla="*/ 3085632 w 3738489"/>
                <a:gd name="connsiteY202" fmla="*/ 428887 h 1454889"/>
                <a:gd name="connsiteX203" fmla="*/ 3019591 w 3738489"/>
                <a:gd name="connsiteY203" fmla="*/ 356085 h 1454889"/>
                <a:gd name="connsiteX204" fmla="*/ 2892568 w 3738489"/>
                <a:gd name="connsiteY204" fmla="*/ 351797 h 1454889"/>
                <a:gd name="connsiteX205" fmla="*/ 2844301 w 3738489"/>
                <a:gd name="connsiteY205" fmla="*/ 330394 h 1454889"/>
                <a:gd name="connsiteX206" fmla="*/ 2803658 w 3738489"/>
                <a:gd name="connsiteY206" fmla="*/ 302559 h 1454889"/>
                <a:gd name="connsiteX207" fmla="*/ 2752845 w 3738489"/>
                <a:gd name="connsiteY207" fmla="*/ 283282 h 1454889"/>
                <a:gd name="connsiteX208" fmla="*/ 2709654 w 3738489"/>
                <a:gd name="connsiteY208" fmla="*/ 306829 h 1454889"/>
                <a:gd name="connsiteX209" fmla="*/ 2691861 w 3738489"/>
                <a:gd name="connsiteY209" fmla="*/ 270437 h 1454889"/>
                <a:gd name="connsiteX210" fmla="*/ 2608028 w 3738489"/>
                <a:gd name="connsiteY210" fmla="*/ 261880 h 1454889"/>
                <a:gd name="connsiteX211" fmla="*/ 2592782 w 3738489"/>
                <a:gd name="connsiteY211" fmla="*/ 272581 h 1454889"/>
                <a:gd name="connsiteX212" fmla="*/ 2575007 w 3738489"/>
                <a:gd name="connsiteY212" fmla="*/ 283282 h 1454889"/>
                <a:gd name="connsiteX213" fmla="*/ 2564856 w 3738489"/>
                <a:gd name="connsiteY213" fmla="*/ 321818 h 1454889"/>
                <a:gd name="connsiteX214" fmla="*/ 2514043 w 3738489"/>
                <a:gd name="connsiteY214" fmla="*/ 321818 h 1454889"/>
                <a:gd name="connsiteX215" fmla="*/ 2468324 w 3738489"/>
                <a:gd name="connsiteY215" fmla="*/ 328250 h 1454889"/>
                <a:gd name="connsiteX216" fmla="*/ 2425133 w 3738489"/>
                <a:gd name="connsiteY216" fmla="*/ 315405 h 1454889"/>
                <a:gd name="connsiteX217" fmla="*/ 2356546 w 3738489"/>
                <a:gd name="connsiteY217" fmla="*/ 338952 h 1454889"/>
                <a:gd name="connsiteX218" fmla="*/ 2326054 w 3738489"/>
                <a:gd name="connsiteY218" fmla="*/ 313261 h 1454889"/>
                <a:gd name="connsiteX219" fmla="*/ 2328601 w 3738489"/>
                <a:gd name="connsiteY219" fmla="*/ 272581 h 1454889"/>
                <a:gd name="connsiteX220" fmla="*/ 2285411 w 3738489"/>
                <a:gd name="connsiteY220" fmla="*/ 227613 h 1454889"/>
                <a:gd name="connsiteX221" fmla="*/ 2216823 w 3738489"/>
                <a:gd name="connsiteY221" fmla="*/ 212624 h 1454889"/>
                <a:gd name="connsiteX222" fmla="*/ 2153311 w 3738489"/>
                <a:gd name="connsiteY222" fmla="*/ 240459 h 1454889"/>
                <a:gd name="connsiteX223" fmla="*/ 2066948 w 3738489"/>
                <a:gd name="connsiteY223" fmla="*/ 219056 h 1454889"/>
                <a:gd name="connsiteX224" fmla="*/ 1952641 w 3738489"/>
                <a:gd name="connsiteY224" fmla="*/ 212624 h 1454889"/>
                <a:gd name="connsiteX225" fmla="*/ 1899300 w 3738489"/>
                <a:gd name="connsiteY225" fmla="*/ 210480 h 1454889"/>
                <a:gd name="connsiteX226" fmla="*/ 1851033 w 3738489"/>
                <a:gd name="connsiteY226" fmla="*/ 234027 h 1454889"/>
                <a:gd name="connsiteX227" fmla="*/ 1792597 w 3738489"/>
                <a:gd name="connsiteY227" fmla="*/ 234027 h 1454889"/>
                <a:gd name="connsiteX228" fmla="*/ 1848486 w 3738489"/>
                <a:gd name="connsiteY228" fmla="*/ 189059 h 1454889"/>
                <a:gd name="connsiteX229" fmla="*/ 1911998 w 3738489"/>
                <a:gd name="connsiteY229" fmla="*/ 146235 h 1454889"/>
                <a:gd name="connsiteX230" fmla="*/ 1967887 w 3738489"/>
                <a:gd name="connsiteY230" fmla="*/ 96998 h 1454889"/>
                <a:gd name="connsiteX231" fmla="*/ 1906922 w 3738489"/>
                <a:gd name="connsiteY231" fmla="*/ 54174 h 1454889"/>
                <a:gd name="connsiteX232" fmla="*/ 1823089 w 3738489"/>
                <a:gd name="connsiteY232" fmla="*/ 52030 h 1454889"/>
                <a:gd name="connsiteX233" fmla="*/ 1792597 w 3738489"/>
                <a:gd name="connsiteY233" fmla="*/ 32753 h 1454889"/>
                <a:gd name="connsiteX234" fmla="*/ 1764653 w 3738489"/>
                <a:gd name="connsiteY234" fmla="*/ 4918 h 1454889"/>
                <a:gd name="connsiteX235" fmla="*/ 1696065 w 3738489"/>
                <a:gd name="connsiteY235" fmla="*/ 32753 h 1454889"/>
                <a:gd name="connsiteX236" fmla="*/ 1668120 w 3738489"/>
                <a:gd name="connsiteY236" fmla="*/ 58443 h 1454889"/>
                <a:gd name="connsiteX237" fmla="*/ 1630024 w 3738489"/>
                <a:gd name="connsiteY237" fmla="*/ 71289 h 1454889"/>
                <a:gd name="connsiteX238" fmla="*/ 1543662 w 3738489"/>
                <a:gd name="connsiteY238" fmla="*/ 84134 h 1454889"/>
                <a:gd name="connsiteX239" fmla="*/ 1508094 w 3738489"/>
                <a:gd name="connsiteY239" fmla="*/ 99123 h 1454889"/>
                <a:gd name="connsiteX240" fmla="*/ 1467451 w 3738489"/>
                <a:gd name="connsiteY240" fmla="*/ 109825 h 1454889"/>
                <a:gd name="connsiteX241" fmla="*/ 1421732 w 3738489"/>
                <a:gd name="connsiteY241" fmla="*/ 114113 h 1454889"/>
                <a:gd name="connsiteX242" fmla="*/ 1388711 w 3738489"/>
                <a:gd name="connsiteY242" fmla="*/ 189041 h 1454889"/>
                <a:gd name="connsiteX243" fmla="*/ 1261688 w 3738489"/>
                <a:gd name="connsiteY243" fmla="*/ 219019 h 1454889"/>
                <a:gd name="connsiteX244" fmla="*/ 1289632 w 3738489"/>
                <a:gd name="connsiteY244" fmla="*/ 283246 h 1454889"/>
                <a:gd name="connsiteX245" fmla="*/ 1261688 w 3738489"/>
                <a:gd name="connsiteY245" fmla="*/ 304648 h 1454889"/>
                <a:gd name="connsiteX246" fmla="*/ 1190553 w 3738489"/>
                <a:gd name="connsiteY246" fmla="*/ 270400 h 1454889"/>
                <a:gd name="connsiteX247" fmla="*/ 1167684 w 3738489"/>
                <a:gd name="connsiteY247" fmla="*/ 287534 h 1454889"/>
                <a:gd name="connsiteX248" fmla="*/ 1160061 w 3738489"/>
                <a:gd name="connsiteY248" fmla="*/ 296091 h 145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738489" h="1454889">
                  <a:moveTo>
                    <a:pt x="1160024" y="296146"/>
                  </a:moveTo>
                  <a:cubicBezTo>
                    <a:pt x="1172723" y="302578"/>
                    <a:pt x="1208290" y="315423"/>
                    <a:pt x="1195592" y="336826"/>
                  </a:cubicBezTo>
                  <a:cubicBezTo>
                    <a:pt x="1182893" y="349671"/>
                    <a:pt x="1160024" y="332538"/>
                    <a:pt x="1144779" y="330412"/>
                  </a:cubicBezTo>
                  <a:cubicBezTo>
                    <a:pt x="1114287" y="330412"/>
                    <a:pt x="1116834" y="319711"/>
                    <a:pt x="1111758" y="294020"/>
                  </a:cubicBezTo>
                  <a:cubicBezTo>
                    <a:pt x="1101588" y="296164"/>
                    <a:pt x="1091436" y="309010"/>
                    <a:pt x="1086361" y="317567"/>
                  </a:cubicBezTo>
                  <a:cubicBezTo>
                    <a:pt x="1091436" y="334700"/>
                    <a:pt x="1106682" y="336844"/>
                    <a:pt x="1099060" y="362535"/>
                  </a:cubicBezTo>
                  <a:cubicBezTo>
                    <a:pt x="1078738" y="454596"/>
                    <a:pt x="1139703" y="373236"/>
                    <a:pt x="1175270" y="424618"/>
                  </a:cubicBezTo>
                  <a:cubicBezTo>
                    <a:pt x="1180346" y="435319"/>
                    <a:pt x="1182893" y="450308"/>
                    <a:pt x="1187969" y="463154"/>
                  </a:cubicBezTo>
                  <a:cubicBezTo>
                    <a:pt x="1193045" y="475999"/>
                    <a:pt x="1203215" y="486700"/>
                    <a:pt x="1198139" y="501690"/>
                  </a:cubicBezTo>
                  <a:cubicBezTo>
                    <a:pt x="1175270" y="512391"/>
                    <a:pt x="1160024" y="495276"/>
                    <a:pt x="1154949" y="473855"/>
                  </a:cubicBezTo>
                  <a:cubicBezTo>
                    <a:pt x="1154949" y="463154"/>
                    <a:pt x="1152401" y="450308"/>
                    <a:pt x="1144797" y="446020"/>
                  </a:cubicBezTo>
                  <a:cubicBezTo>
                    <a:pt x="1134627" y="439589"/>
                    <a:pt x="1121928" y="446020"/>
                    <a:pt x="1116852" y="450308"/>
                  </a:cubicBezTo>
                  <a:cubicBezTo>
                    <a:pt x="1109229" y="461010"/>
                    <a:pt x="1127004" y="471711"/>
                    <a:pt x="1099078" y="501690"/>
                  </a:cubicBezTo>
                  <a:cubicBezTo>
                    <a:pt x="1066058" y="533812"/>
                    <a:pt x="1045736" y="563772"/>
                    <a:pt x="1012715" y="557359"/>
                  </a:cubicBezTo>
                  <a:cubicBezTo>
                    <a:pt x="994941" y="555215"/>
                    <a:pt x="966996" y="546657"/>
                    <a:pt x="974619" y="525236"/>
                  </a:cubicBezTo>
                  <a:cubicBezTo>
                    <a:pt x="992394" y="508103"/>
                    <a:pt x="1010187" y="538082"/>
                    <a:pt x="1040660" y="495258"/>
                  </a:cubicBezTo>
                  <a:cubicBezTo>
                    <a:pt x="1045736" y="486700"/>
                    <a:pt x="1053359" y="473855"/>
                    <a:pt x="1058434" y="463135"/>
                  </a:cubicBezTo>
                  <a:cubicBezTo>
                    <a:pt x="1066058" y="443858"/>
                    <a:pt x="1060982" y="443858"/>
                    <a:pt x="1053359" y="428887"/>
                  </a:cubicBezTo>
                  <a:cubicBezTo>
                    <a:pt x="1038113" y="394639"/>
                    <a:pt x="1058434" y="364661"/>
                    <a:pt x="1045736" y="343239"/>
                  </a:cubicBezTo>
                  <a:cubicBezTo>
                    <a:pt x="1038113" y="330394"/>
                    <a:pt x="1038113" y="317549"/>
                    <a:pt x="1043189" y="302559"/>
                  </a:cubicBezTo>
                  <a:cubicBezTo>
                    <a:pt x="1050812" y="285426"/>
                    <a:pt x="1053359" y="281157"/>
                    <a:pt x="1050812" y="259736"/>
                  </a:cubicBezTo>
                  <a:cubicBezTo>
                    <a:pt x="1038113" y="244746"/>
                    <a:pt x="992375" y="249034"/>
                    <a:pt x="982224" y="264024"/>
                  </a:cubicBezTo>
                  <a:cubicBezTo>
                    <a:pt x="974601" y="272581"/>
                    <a:pt x="972072" y="285426"/>
                    <a:pt x="964449" y="296146"/>
                  </a:cubicBezTo>
                  <a:cubicBezTo>
                    <a:pt x="956826" y="306847"/>
                    <a:pt x="949204" y="313279"/>
                    <a:pt x="941580" y="323981"/>
                  </a:cubicBezTo>
                  <a:cubicBezTo>
                    <a:pt x="931411" y="336826"/>
                    <a:pt x="933958" y="343258"/>
                    <a:pt x="931411" y="362517"/>
                  </a:cubicBezTo>
                  <a:cubicBezTo>
                    <a:pt x="928863" y="383919"/>
                    <a:pt x="933958" y="386063"/>
                    <a:pt x="946656" y="396765"/>
                  </a:cubicBezTo>
                  <a:cubicBezTo>
                    <a:pt x="959355" y="409610"/>
                    <a:pt x="984752" y="441732"/>
                    <a:pt x="964431" y="463135"/>
                  </a:cubicBezTo>
                  <a:cubicBezTo>
                    <a:pt x="941562" y="469549"/>
                    <a:pt x="928863" y="443858"/>
                    <a:pt x="913617" y="435301"/>
                  </a:cubicBezTo>
                  <a:cubicBezTo>
                    <a:pt x="905995" y="428887"/>
                    <a:pt x="895843" y="426743"/>
                    <a:pt x="888220" y="422455"/>
                  </a:cubicBezTo>
                  <a:cubicBezTo>
                    <a:pt x="875522" y="418167"/>
                    <a:pt x="872974" y="413898"/>
                    <a:pt x="862823" y="407466"/>
                  </a:cubicBezTo>
                  <a:cubicBezTo>
                    <a:pt x="837425" y="390333"/>
                    <a:pt x="796782" y="401034"/>
                    <a:pt x="766290" y="388189"/>
                  </a:cubicBezTo>
                  <a:cubicBezTo>
                    <a:pt x="756120" y="383901"/>
                    <a:pt x="751044" y="375344"/>
                    <a:pt x="740893" y="373200"/>
                  </a:cubicBezTo>
                  <a:cubicBezTo>
                    <a:pt x="745969" y="396746"/>
                    <a:pt x="773913" y="405322"/>
                    <a:pt x="778989" y="422437"/>
                  </a:cubicBezTo>
                  <a:cubicBezTo>
                    <a:pt x="781536" y="437426"/>
                    <a:pt x="773913" y="448128"/>
                    <a:pt x="761214" y="448128"/>
                  </a:cubicBezTo>
                  <a:cubicBezTo>
                    <a:pt x="745969" y="448128"/>
                    <a:pt x="738346" y="437426"/>
                    <a:pt x="725647" y="439570"/>
                  </a:cubicBezTo>
                  <a:cubicBezTo>
                    <a:pt x="715495" y="441714"/>
                    <a:pt x="715495" y="452416"/>
                    <a:pt x="695155" y="452416"/>
                  </a:cubicBezTo>
                  <a:cubicBezTo>
                    <a:pt x="639266" y="445984"/>
                    <a:pt x="624021" y="497383"/>
                    <a:pt x="613869" y="439570"/>
                  </a:cubicBezTo>
                  <a:cubicBezTo>
                    <a:pt x="603717" y="439570"/>
                    <a:pt x="588471" y="443858"/>
                    <a:pt x="575773" y="443858"/>
                  </a:cubicBezTo>
                  <a:cubicBezTo>
                    <a:pt x="557998" y="446002"/>
                    <a:pt x="555451" y="446002"/>
                    <a:pt x="545281" y="458847"/>
                  </a:cubicBezTo>
                  <a:cubicBezTo>
                    <a:pt x="524960" y="486682"/>
                    <a:pt x="512260" y="480250"/>
                    <a:pt x="494468" y="497383"/>
                  </a:cubicBezTo>
                  <a:cubicBezTo>
                    <a:pt x="486845" y="503815"/>
                    <a:pt x="481769" y="512373"/>
                    <a:pt x="469070" y="516660"/>
                  </a:cubicBezTo>
                  <a:cubicBezTo>
                    <a:pt x="456371" y="520948"/>
                    <a:pt x="443673" y="518804"/>
                    <a:pt x="433503" y="514517"/>
                  </a:cubicBezTo>
                  <a:cubicBezTo>
                    <a:pt x="387784" y="497383"/>
                    <a:pt x="430956" y="463135"/>
                    <a:pt x="433503" y="463135"/>
                  </a:cubicBezTo>
                  <a:cubicBezTo>
                    <a:pt x="425880" y="452434"/>
                    <a:pt x="408106" y="443858"/>
                    <a:pt x="395389" y="452434"/>
                  </a:cubicBezTo>
                  <a:cubicBezTo>
                    <a:pt x="385219" y="465279"/>
                    <a:pt x="387765" y="488826"/>
                    <a:pt x="395389" y="503815"/>
                  </a:cubicBezTo>
                  <a:cubicBezTo>
                    <a:pt x="405558" y="520948"/>
                    <a:pt x="408087" y="535938"/>
                    <a:pt x="390313" y="546639"/>
                  </a:cubicBezTo>
                  <a:cubicBezTo>
                    <a:pt x="369991" y="555196"/>
                    <a:pt x="367444" y="535938"/>
                    <a:pt x="342046" y="550927"/>
                  </a:cubicBezTo>
                  <a:cubicBezTo>
                    <a:pt x="326800" y="559484"/>
                    <a:pt x="314102" y="561628"/>
                    <a:pt x="301403" y="572330"/>
                  </a:cubicBezTo>
                  <a:cubicBezTo>
                    <a:pt x="301403" y="585175"/>
                    <a:pt x="326800" y="630143"/>
                    <a:pt x="281081" y="619441"/>
                  </a:cubicBezTo>
                  <a:cubicBezTo>
                    <a:pt x="268383" y="617297"/>
                    <a:pt x="225192" y="602308"/>
                    <a:pt x="220116" y="600164"/>
                  </a:cubicBezTo>
                  <a:cubicBezTo>
                    <a:pt x="227740" y="621585"/>
                    <a:pt x="253137" y="621585"/>
                    <a:pt x="245514" y="642988"/>
                  </a:cubicBezTo>
                  <a:cubicBezTo>
                    <a:pt x="217570" y="653689"/>
                    <a:pt x="164227" y="625855"/>
                    <a:pt x="159152" y="600164"/>
                  </a:cubicBezTo>
                  <a:cubicBezTo>
                    <a:pt x="154076" y="572330"/>
                    <a:pt x="171851" y="565916"/>
                    <a:pt x="149000" y="542351"/>
                  </a:cubicBezTo>
                  <a:cubicBezTo>
                    <a:pt x="136301" y="531650"/>
                    <a:pt x="115980" y="525218"/>
                    <a:pt x="118508" y="503815"/>
                  </a:cubicBezTo>
                  <a:cubicBezTo>
                    <a:pt x="133754" y="495258"/>
                    <a:pt x="146453" y="508103"/>
                    <a:pt x="161699" y="516660"/>
                  </a:cubicBezTo>
                  <a:cubicBezTo>
                    <a:pt x="184568" y="529506"/>
                    <a:pt x="248061" y="535938"/>
                    <a:pt x="273477" y="527362"/>
                  </a:cubicBezTo>
                  <a:cubicBezTo>
                    <a:pt x="281100" y="525218"/>
                    <a:pt x="286176" y="520930"/>
                    <a:pt x="293798" y="516660"/>
                  </a:cubicBezTo>
                  <a:cubicBezTo>
                    <a:pt x="298874" y="514517"/>
                    <a:pt x="301422" y="514517"/>
                    <a:pt x="303968" y="510229"/>
                  </a:cubicBezTo>
                  <a:cubicBezTo>
                    <a:pt x="311592" y="505941"/>
                    <a:pt x="311592" y="508085"/>
                    <a:pt x="314139" y="499527"/>
                  </a:cubicBezTo>
                  <a:cubicBezTo>
                    <a:pt x="306516" y="484538"/>
                    <a:pt x="283647" y="471693"/>
                    <a:pt x="265872" y="465279"/>
                  </a:cubicBezTo>
                  <a:cubicBezTo>
                    <a:pt x="220153" y="443876"/>
                    <a:pt x="215059" y="424599"/>
                    <a:pt x="156641" y="416042"/>
                  </a:cubicBezTo>
                  <a:cubicBezTo>
                    <a:pt x="108375" y="411754"/>
                    <a:pt x="121074" y="388207"/>
                    <a:pt x="108375" y="381794"/>
                  </a:cubicBezTo>
                  <a:cubicBezTo>
                    <a:pt x="100752" y="381794"/>
                    <a:pt x="90601" y="388226"/>
                    <a:pt x="82978" y="388226"/>
                  </a:cubicBezTo>
                  <a:cubicBezTo>
                    <a:pt x="65185" y="386082"/>
                    <a:pt x="75355" y="375380"/>
                    <a:pt x="55033" y="383938"/>
                  </a:cubicBezTo>
                  <a:cubicBezTo>
                    <a:pt x="42334" y="388226"/>
                    <a:pt x="44863" y="392495"/>
                    <a:pt x="39787" y="407484"/>
                  </a:cubicBezTo>
                  <a:cubicBezTo>
                    <a:pt x="27089" y="450308"/>
                    <a:pt x="47410" y="439607"/>
                    <a:pt x="55033" y="465297"/>
                  </a:cubicBezTo>
                  <a:cubicBezTo>
                    <a:pt x="57580" y="478143"/>
                    <a:pt x="52486" y="488844"/>
                    <a:pt x="52486" y="501690"/>
                  </a:cubicBezTo>
                  <a:cubicBezTo>
                    <a:pt x="52486" y="529524"/>
                    <a:pt x="65185" y="540226"/>
                    <a:pt x="65185" y="570204"/>
                  </a:cubicBezTo>
                  <a:cubicBezTo>
                    <a:pt x="65185" y="595895"/>
                    <a:pt x="62638" y="621585"/>
                    <a:pt x="70260" y="643006"/>
                  </a:cubicBezTo>
                  <a:cubicBezTo>
                    <a:pt x="75336" y="662284"/>
                    <a:pt x="95658" y="677255"/>
                    <a:pt x="90582" y="696532"/>
                  </a:cubicBezTo>
                  <a:cubicBezTo>
                    <a:pt x="82959" y="722222"/>
                    <a:pt x="29617" y="745769"/>
                    <a:pt x="24541" y="782179"/>
                  </a:cubicBezTo>
                  <a:cubicBezTo>
                    <a:pt x="37240" y="784323"/>
                    <a:pt x="42316" y="782179"/>
                    <a:pt x="47410" y="792881"/>
                  </a:cubicBezTo>
                  <a:cubicBezTo>
                    <a:pt x="47410" y="805726"/>
                    <a:pt x="24541" y="816428"/>
                    <a:pt x="9295" y="818571"/>
                  </a:cubicBezTo>
                  <a:cubicBezTo>
                    <a:pt x="4220" y="837849"/>
                    <a:pt x="-3403" y="850694"/>
                    <a:pt x="1673" y="876385"/>
                  </a:cubicBezTo>
                  <a:cubicBezTo>
                    <a:pt x="4220" y="895662"/>
                    <a:pt x="14371" y="906363"/>
                    <a:pt x="14371" y="929910"/>
                  </a:cubicBezTo>
                  <a:lnTo>
                    <a:pt x="52486" y="940611"/>
                  </a:lnTo>
                  <a:cubicBezTo>
                    <a:pt x="85506" y="947025"/>
                    <a:pt x="80430" y="977003"/>
                    <a:pt x="93129" y="1002694"/>
                  </a:cubicBezTo>
                  <a:cubicBezTo>
                    <a:pt x="100752" y="1015539"/>
                    <a:pt x="108375" y="1024097"/>
                    <a:pt x="105828" y="1043374"/>
                  </a:cubicBezTo>
                  <a:cubicBezTo>
                    <a:pt x="189662" y="1079766"/>
                    <a:pt x="121074" y="1096899"/>
                    <a:pt x="222682" y="1146136"/>
                  </a:cubicBezTo>
                  <a:cubicBezTo>
                    <a:pt x="248079" y="1158982"/>
                    <a:pt x="278571" y="1150424"/>
                    <a:pt x="288723" y="1186816"/>
                  </a:cubicBezTo>
                  <a:cubicBezTo>
                    <a:pt x="293798" y="1212507"/>
                    <a:pt x="288723" y="1236054"/>
                    <a:pt x="265854" y="1242486"/>
                  </a:cubicBezTo>
                  <a:cubicBezTo>
                    <a:pt x="253155" y="1246773"/>
                    <a:pt x="253155" y="1242486"/>
                    <a:pt x="250608" y="1255331"/>
                  </a:cubicBezTo>
                  <a:cubicBezTo>
                    <a:pt x="255684" y="1266032"/>
                    <a:pt x="245532" y="1248899"/>
                    <a:pt x="255684" y="1261763"/>
                  </a:cubicBezTo>
                  <a:cubicBezTo>
                    <a:pt x="263307" y="1270320"/>
                    <a:pt x="255684" y="1281021"/>
                    <a:pt x="250608" y="1293885"/>
                  </a:cubicBezTo>
                  <a:cubicBezTo>
                    <a:pt x="242985" y="1308874"/>
                    <a:pt x="232833" y="1317432"/>
                    <a:pt x="230287" y="1328133"/>
                  </a:cubicBezTo>
                  <a:cubicBezTo>
                    <a:pt x="237909" y="1334565"/>
                    <a:pt x="242985" y="1336691"/>
                    <a:pt x="250608" y="1343122"/>
                  </a:cubicBezTo>
                  <a:cubicBezTo>
                    <a:pt x="258231" y="1349554"/>
                    <a:pt x="265854" y="1358112"/>
                    <a:pt x="273477" y="1362400"/>
                  </a:cubicBezTo>
                  <a:cubicBezTo>
                    <a:pt x="283647" y="1366687"/>
                    <a:pt x="291251" y="1366687"/>
                    <a:pt x="301422" y="1368831"/>
                  </a:cubicBezTo>
                  <a:cubicBezTo>
                    <a:pt x="309044" y="1370975"/>
                    <a:pt x="311592" y="1373119"/>
                    <a:pt x="314120" y="1377389"/>
                  </a:cubicBezTo>
                  <a:lnTo>
                    <a:pt x="321743" y="1392378"/>
                  </a:lnTo>
                  <a:cubicBezTo>
                    <a:pt x="413200" y="1394522"/>
                    <a:pt x="385255" y="1394522"/>
                    <a:pt x="456390" y="1439490"/>
                  </a:cubicBezTo>
                  <a:cubicBezTo>
                    <a:pt x="474165" y="1450191"/>
                    <a:pt x="479259" y="1456623"/>
                    <a:pt x="504656" y="1454479"/>
                  </a:cubicBezTo>
                  <a:cubicBezTo>
                    <a:pt x="494486" y="1420231"/>
                    <a:pt x="466541" y="1415943"/>
                    <a:pt x="456390" y="1370975"/>
                  </a:cubicBezTo>
                  <a:cubicBezTo>
                    <a:pt x="451314" y="1353842"/>
                    <a:pt x="446220" y="1330295"/>
                    <a:pt x="458937" y="1315306"/>
                  </a:cubicBezTo>
                  <a:cubicBezTo>
                    <a:pt x="471636" y="1298173"/>
                    <a:pt x="484334" y="1300317"/>
                    <a:pt x="494504" y="1287472"/>
                  </a:cubicBezTo>
                  <a:cubicBezTo>
                    <a:pt x="484353" y="1268194"/>
                    <a:pt x="469107" y="1257493"/>
                    <a:pt x="456408" y="1244648"/>
                  </a:cubicBezTo>
                  <a:cubicBezTo>
                    <a:pt x="441163" y="1231802"/>
                    <a:pt x="433539" y="1201824"/>
                    <a:pt x="446238" y="1182565"/>
                  </a:cubicBezTo>
                  <a:cubicBezTo>
                    <a:pt x="456408" y="1167576"/>
                    <a:pt x="479259" y="1156874"/>
                    <a:pt x="489428" y="1144029"/>
                  </a:cubicBezTo>
                  <a:cubicBezTo>
                    <a:pt x="499580" y="1133328"/>
                    <a:pt x="502128" y="1129040"/>
                    <a:pt x="512297" y="1122626"/>
                  </a:cubicBezTo>
                  <a:cubicBezTo>
                    <a:pt x="519920" y="1118339"/>
                    <a:pt x="532619" y="1114069"/>
                    <a:pt x="542789" y="1111925"/>
                  </a:cubicBezTo>
                  <a:cubicBezTo>
                    <a:pt x="624075" y="1092648"/>
                    <a:pt x="613924" y="1161162"/>
                    <a:pt x="659643" y="1139760"/>
                  </a:cubicBezTo>
                  <a:cubicBezTo>
                    <a:pt x="677418" y="1131202"/>
                    <a:pt x="695210" y="1114069"/>
                    <a:pt x="720608" y="1122626"/>
                  </a:cubicBezTo>
                  <a:cubicBezTo>
                    <a:pt x="743477" y="1129058"/>
                    <a:pt x="753628" y="1152605"/>
                    <a:pt x="779026" y="1135472"/>
                  </a:cubicBezTo>
                  <a:cubicBezTo>
                    <a:pt x="781573" y="1120482"/>
                    <a:pt x="776479" y="1094792"/>
                    <a:pt x="776479" y="1075515"/>
                  </a:cubicBezTo>
                  <a:cubicBezTo>
                    <a:pt x="776479" y="1051968"/>
                    <a:pt x="784101" y="1043392"/>
                    <a:pt x="796800" y="1034835"/>
                  </a:cubicBezTo>
                  <a:cubicBezTo>
                    <a:pt x="822198" y="1013432"/>
                    <a:pt x="850142" y="1007000"/>
                    <a:pt x="888257" y="1002712"/>
                  </a:cubicBezTo>
                  <a:cubicBezTo>
                    <a:pt x="951769" y="996280"/>
                    <a:pt x="987336" y="970590"/>
                    <a:pt x="1030508" y="1011270"/>
                  </a:cubicBezTo>
                  <a:cubicBezTo>
                    <a:pt x="1078775" y="1058381"/>
                    <a:pt x="1132116" y="1006982"/>
                    <a:pt x="1167684" y="1043392"/>
                  </a:cubicBezTo>
                  <a:cubicBezTo>
                    <a:pt x="1188005" y="1064795"/>
                    <a:pt x="1205780" y="1107619"/>
                    <a:pt x="1221026" y="1118320"/>
                  </a:cubicBezTo>
                  <a:cubicBezTo>
                    <a:pt x="1243894" y="1137597"/>
                    <a:pt x="1279462" y="1122608"/>
                    <a:pt x="1312483" y="1144011"/>
                  </a:cubicBezTo>
                  <a:cubicBezTo>
                    <a:pt x="1325181" y="1152568"/>
                    <a:pt x="1378523" y="1195392"/>
                    <a:pt x="1388693" y="1195392"/>
                  </a:cubicBezTo>
                  <a:lnTo>
                    <a:pt x="1424261" y="1173989"/>
                  </a:lnTo>
                  <a:cubicBezTo>
                    <a:pt x="1477602" y="1146155"/>
                    <a:pt x="1505547" y="1135453"/>
                    <a:pt x="1558889" y="1169701"/>
                  </a:cubicBezTo>
                  <a:cubicBezTo>
                    <a:pt x="1571588" y="1180403"/>
                    <a:pt x="1584286" y="1178259"/>
                    <a:pt x="1597004" y="1165414"/>
                  </a:cubicBezTo>
                  <a:cubicBezTo>
                    <a:pt x="1612249" y="1148280"/>
                    <a:pt x="1597004" y="1135435"/>
                    <a:pt x="1614778" y="1120446"/>
                  </a:cubicBezTo>
                  <a:cubicBezTo>
                    <a:pt x="1630024" y="1109744"/>
                    <a:pt x="1640175" y="1105457"/>
                    <a:pt x="1660497" y="1105457"/>
                  </a:cubicBezTo>
                  <a:cubicBezTo>
                    <a:pt x="1683366" y="1107601"/>
                    <a:pt x="1690989" y="1114014"/>
                    <a:pt x="1701140" y="1126859"/>
                  </a:cubicBezTo>
                  <a:cubicBezTo>
                    <a:pt x="1731632" y="1158982"/>
                    <a:pt x="1736708" y="1152550"/>
                    <a:pt x="1787503" y="1158982"/>
                  </a:cubicBezTo>
                  <a:cubicBezTo>
                    <a:pt x="1820523" y="1163270"/>
                    <a:pt x="1845939" y="1180385"/>
                    <a:pt x="1878959" y="1186816"/>
                  </a:cubicBezTo>
                  <a:cubicBezTo>
                    <a:pt x="1947547" y="1199662"/>
                    <a:pt x="2003436" y="1126859"/>
                    <a:pt x="2039004" y="1165414"/>
                  </a:cubicBezTo>
                  <a:cubicBezTo>
                    <a:pt x="2046627" y="1171827"/>
                    <a:pt x="2044080" y="1176115"/>
                    <a:pt x="2049174" y="1184691"/>
                  </a:cubicBezTo>
                  <a:cubicBezTo>
                    <a:pt x="2074571" y="1173989"/>
                    <a:pt x="2107610" y="1171845"/>
                    <a:pt x="2115233" y="1124734"/>
                  </a:cubicBezTo>
                  <a:cubicBezTo>
                    <a:pt x="2125384" y="1084054"/>
                    <a:pt x="2084741" y="1056219"/>
                    <a:pt x="2168575" y="1056219"/>
                  </a:cubicBezTo>
                  <a:cubicBezTo>
                    <a:pt x="2211765" y="1056219"/>
                    <a:pt x="2239710" y="1058363"/>
                    <a:pt x="2260031" y="1088342"/>
                  </a:cubicBezTo>
                  <a:cubicBezTo>
                    <a:pt x="2280353" y="1114032"/>
                    <a:pt x="2287976" y="1148299"/>
                    <a:pt x="2308298" y="1169701"/>
                  </a:cubicBezTo>
                  <a:cubicBezTo>
                    <a:pt x="2320996" y="1180403"/>
                    <a:pt x="2333695" y="1188979"/>
                    <a:pt x="2341318" y="1199680"/>
                  </a:cubicBezTo>
                  <a:cubicBezTo>
                    <a:pt x="2351470" y="1210381"/>
                    <a:pt x="2359092" y="1225371"/>
                    <a:pt x="2369263" y="1238216"/>
                  </a:cubicBezTo>
                  <a:cubicBezTo>
                    <a:pt x="2399754" y="1276752"/>
                    <a:pt x="2427699" y="1206094"/>
                    <a:pt x="2455643" y="1242504"/>
                  </a:cubicBezTo>
                  <a:cubicBezTo>
                    <a:pt x="2475965" y="1268194"/>
                    <a:pt x="2445473" y="1308874"/>
                    <a:pt x="2427699" y="1330277"/>
                  </a:cubicBezTo>
                  <a:cubicBezTo>
                    <a:pt x="2409924" y="1353824"/>
                    <a:pt x="2366734" y="1360256"/>
                    <a:pt x="2381980" y="1394504"/>
                  </a:cubicBezTo>
                  <a:lnTo>
                    <a:pt x="2381980" y="1398792"/>
                  </a:lnTo>
                  <a:cubicBezTo>
                    <a:pt x="2389602" y="1394504"/>
                    <a:pt x="2397225" y="1390234"/>
                    <a:pt x="2407377" y="1392360"/>
                  </a:cubicBezTo>
                  <a:cubicBezTo>
                    <a:pt x="2420076" y="1394504"/>
                    <a:pt x="2417547" y="1400917"/>
                    <a:pt x="2427699" y="1407349"/>
                  </a:cubicBezTo>
                  <a:cubicBezTo>
                    <a:pt x="2448020" y="1409493"/>
                    <a:pt x="2501362" y="1334547"/>
                    <a:pt x="2516608" y="1313144"/>
                  </a:cubicBezTo>
                  <a:cubicBezTo>
                    <a:pt x="2529307" y="1296011"/>
                    <a:pt x="2542006" y="1281021"/>
                    <a:pt x="2552175" y="1259619"/>
                  </a:cubicBezTo>
                  <a:cubicBezTo>
                    <a:pt x="2564874" y="1242486"/>
                    <a:pt x="2585196" y="1225371"/>
                    <a:pt x="2587743" y="1201806"/>
                  </a:cubicBezTo>
                  <a:cubicBezTo>
                    <a:pt x="2590290" y="1186816"/>
                    <a:pt x="2585196" y="1173971"/>
                    <a:pt x="2587743" y="1158982"/>
                  </a:cubicBezTo>
                  <a:cubicBezTo>
                    <a:pt x="2590290" y="1143993"/>
                    <a:pt x="2595366" y="1135435"/>
                    <a:pt x="2600442" y="1124734"/>
                  </a:cubicBezTo>
                  <a:cubicBezTo>
                    <a:pt x="2605518" y="1111888"/>
                    <a:pt x="2605518" y="1099043"/>
                    <a:pt x="2605518" y="1084054"/>
                  </a:cubicBezTo>
                  <a:cubicBezTo>
                    <a:pt x="2608064" y="1064777"/>
                    <a:pt x="2610594" y="1051931"/>
                    <a:pt x="2597895" y="1045518"/>
                  </a:cubicBezTo>
                  <a:cubicBezTo>
                    <a:pt x="2557251" y="1021971"/>
                    <a:pt x="2567403" y="1028385"/>
                    <a:pt x="2539458" y="1043374"/>
                  </a:cubicBezTo>
                  <a:cubicBezTo>
                    <a:pt x="2524213" y="1049806"/>
                    <a:pt x="2519137" y="1043374"/>
                    <a:pt x="2508967" y="1034816"/>
                  </a:cubicBezTo>
                  <a:cubicBezTo>
                    <a:pt x="2488645" y="1017683"/>
                    <a:pt x="2458154" y="1021971"/>
                    <a:pt x="2498797" y="979147"/>
                  </a:cubicBezTo>
                  <a:lnTo>
                    <a:pt x="2557233" y="921334"/>
                  </a:lnTo>
                  <a:cubicBezTo>
                    <a:pt x="2587724" y="895643"/>
                    <a:pt x="2608046" y="861377"/>
                    <a:pt x="2651219" y="837830"/>
                  </a:cubicBezTo>
                  <a:cubicBezTo>
                    <a:pt x="2689315" y="816428"/>
                    <a:pt x="2745204" y="850676"/>
                    <a:pt x="2801093" y="824985"/>
                  </a:cubicBezTo>
                  <a:cubicBezTo>
                    <a:pt x="2816338" y="818553"/>
                    <a:pt x="2831566" y="816428"/>
                    <a:pt x="2844283" y="827129"/>
                  </a:cubicBezTo>
                  <a:cubicBezTo>
                    <a:pt x="2856982" y="839974"/>
                    <a:pt x="2854453" y="850676"/>
                    <a:pt x="2882397" y="842118"/>
                  </a:cubicBezTo>
                  <a:cubicBezTo>
                    <a:pt x="2917965" y="829273"/>
                    <a:pt x="2915418" y="805726"/>
                    <a:pt x="2940834" y="780035"/>
                  </a:cubicBezTo>
                  <a:cubicBezTo>
                    <a:pt x="2950985" y="769334"/>
                    <a:pt x="2958609" y="760758"/>
                    <a:pt x="2968778" y="750057"/>
                  </a:cubicBezTo>
                  <a:cubicBezTo>
                    <a:pt x="2989099" y="730780"/>
                    <a:pt x="3032290" y="722222"/>
                    <a:pt x="3057688" y="737212"/>
                  </a:cubicBezTo>
                  <a:cubicBezTo>
                    <a:pt x="3060235" y="752201"/>
                    <a:pt x="3055140" y="756489"/>
                    <a:pt x="3050064" y="769334"/>
                  </a:cubicBezTo>
                  <a:cubicBezTo>
                    <a:pt x="3062763" y="767190"/>
                    <a:pt x="3108501" y="745787"/>
                    <a:pt x="3116105" y="739356"/>
                  </a:cubicBezTo>
                  <a:cubicBezTo>
                    <a:pt x="3121181" y="732924"/>
                    <a:pt x="3126257" y="720078"/>
                    <a:pt x="3136427" y="711521"/>
                  </a:cubicBezTo>
                  <a:cubicBezTo>
                    <a:pt x="3141503" y="705089"/>
                    <a:pt x="3149126" y="698676"/>
                    <a:pt x="3159296" y="698676"/>
                  </a:cubicBezTo>
                  <a:cubicBezTo>
                    <a:pt x="3177070" y="700820"/>
                    <a:pt x="3164372" y="722222"/>
                    <a:pt x="3159296" y="732924"/>
                  </a:cubicBezTo>
                  <a:cubicBezTo>
                    <a:pt x="3146597" y="752201"/>
                    <a:pt x="3149126" y="771460"/>
                    <a:pt x="3128804" y="786449"/>
                  </a:cubicBezTo>
                  <a:cubicBezTo>
                    <a:pt x="3093237" y="809996"/>
                    <a:pt x="3052594" y="874241"/>
                    <a:pt x="3022102" y="891355"/>
                  </a:cubicBezTo>
                  <a:cubicBezTo>
                    <a:pt x="2994157" y="906345"/>
                    <a:pt x="2991610" y="887068"/>
                    <a:pt x="2973836" y="925604"/>
                  </a:cubicBezTo>
                  <a:cubicBezTo>
                    <a:pt x="2961137" y="953438"/>
                    <a:pt x="2953514" y="944862"/>
                    <a:pt x="2948438" y="987686"/>
                  </a:cubicBezTo>
                  <a:cubicBezTo>
                    <a:pt x="2945892" y="1011233"/>
                    <a:pt x="2948438" y="1045499"/>
                    <a:pt x="2958609" y="1060489"/>
                  </a:cubicBezTo>
                  <a:cubicBezTo>
                    <a:pt x="2973854" y="1084035"/>
                    <a:pt x="2973854" y="1101169"/>
                    <a:pt x="2973854" y="1135417"/>
                  </a:cubicBezTo>
                  <a:cubicBezTo>
                    <a:pt x="2973854" y="1135417"/>
                    <a:pt x="2973854" y="1133273"/>
                    <a:pt x="2976401" y="1135417"/>
                  </a:cubicBezTo>
                  <a:lnTo>
                    <a:pt x="3017044" y="1079747"/>
                  </a:lnTo>
                  <a:cubicBezTo>
                    <a:pt x="3024667" y="1066902"/>
                    <a:pt x="3029743" y="1073316"/>
                    <a:pt x="3039913" y="1056201"/>
                  </a:cubicBezTo>
                  <a:cubicBezTo>
                    <a:pt x="3044989" y="1043355"/>
                    <a:pt x="3044989" y="1030510"/>
                    <a:pt x="3055159" y="1021953"/>
                  </a:cubicBezTo>
                  <a:cubicBezTo>
                    <a:pt x="3065311" y="1015521"/>
                    <a:pt x="3080556" y="1015521"/>
                    <a:pt x="3088179" y="1006963"/>
                  </a:cubicBezTo>
                  <a:cubicBezTo>
                    <a:pt x="3095802" y="1000532"/>
                    <a:pt x="3093255" y="983417"/>
                    <a:pt x="3100878" y="972715"/>
                  </a:cubicBezTo>
                  <a:cubicBezTo>
                    <a:pt x="3108501" y="962014"/>
                    <a:pt x="3121200" y="959870"/>
                    <a:pt x="3116124" y="942737"/>
                  </a:cubicBezTo>
                  <a:cubicBezTo>
                    <a:pt x="3105954" y="914902"/>
                    <a:pt x="3111048" y="929892"/>
                    <a:pt x="3111048" y="899913"/>
                  </a:cubicBezTo>
                  <a:cubicBezTo>
                    <a:pt x="3105972" y="895625"/>
                    <a:pt x="3100878" y="893481"/>
                    <a:pt x="3095802" y="889212"/>
                  </a:cubicBezTo>
                  <a:cubicBezTo>
                    <a:pt x="3095802" y="867809"/>
                    <a:pt x="3113577" y="848532"/>
                    <a:pt x="3123746" y="835686"/>
                  </a:cubicBezTo>
                  <a:cubicBezTo>
                    <a:pt x="3136445" y="818553"/>
                    <a:pt x="3149144" y="814284"/>
                    <a:pt x="3169466" y="801438"/>
                  </a:cubicBezTo>
                  <a:cubicBezTo>
                    <a:pt x="3187241" y="792881"/>
                    <a:pt x="3187241" y="803582"/>
                    <a:pt x="3197410" y="803582"/>
                  </a:cubicBezTo>
                  <a:cubicBezTo>
                    <a:pt x="3215185" y="805726"/>
                    <a:pt x="3232978" y="784305"/>
                    <a:pt x="3258375" y="786449"/>
                  </a:cubicBezTo>
                  <a:cubicBezTo>
                    <a:pt x="3273621" y="788593"/>
                    <a:pt x="3276150" y="797150"/>
                    <a:pt x="3286320" y="799294"/>
                  </a:cubicBezTo>
                  <a:cubicBezTo>
                    <a:pt x="3293943" y="803582"/>
                    <a:pt x="3362530" y="747913"/>
                    <a:pt x="3377777" y="739337"/>
                  </a:cubicBezTo>
                  <a:cubicBezTo>
                    <a:pt x="3398098" y="730780"/>
                    <a:pt x="3410797" y="728636"/>
                    <a:pt x="3431118" y="715790"/>
                  </a:cubicBezTo>
                  <a:cubicBezTo>
                    <a:pt x="3456516" y="696513"/>
                    <a:pt x="3469233" y="720078"/>
                    <a:pt x="3494631" y="707233"/>
                  </a:cubicBezTo>
                  <a:cubicBezTo>
                    <a:pt x="3492083" y="696532"/>
                    <a:pt x="3487007" y="685830"/>
                    <a:pt x="3481932" y="677255"/>
                  </a:cubicBezTo>
                  <a:cubicBezTo>
                    <a:pt x="3474308" y="660121"/>
                    <a:pt x="3456534" y="645132"/>
                    <a:pt x="3441288" y="636575"/>
                  </a:cubicBezTo>
                  <a:cubicBezTo>
                    <a:pt x="3398098" y="613028"/>
                    <a:pt x="3438742" y="591607"/>
                    <a:pt x="3464157" y="606596"/>
                  </a:cubicBezTo>
                  <a:cubicBezTo>
                    <a:pt x="3474327" y="610884"/>
                    <a:pt x="3476856" y="615154"/>
                    <a:pt x="3489555" y="613028"/>
                  </a:cubicBezTo>
                  <a:cubicBezTo>
                    <a:pt x="3530197" y="608740"/>
                    <a:pt x="3507348" y="561647"/>
                    <a:pt x="3535273" y="561647"/>
                  </a:cubicBezTo>
                  <a:cubicBezTo>
                    <a:pt x="3555596" y="559503"/>
                    <a:pt x="3550520" y="583049"/>
                    <a:pt x="3575917" y="585193"/>
                  </a:cubicBezTo>
                  <a:cubicBezTo>
                    <a:pt x="3598786" y="589481"/>
                    <a:pt x="3606409" y="587337"/>
                    <a:pt x="3621636" y="602327"/>
                  </a:cubicBezTo>
                  <a:cubicBezTo>
                    <a:pt x="3631787" y="613028"/>
                    <a:pt x="3639410" y="621604"/>
                    <a:pt x="3659732" y="628017"/>
                  </a:cubicBezTo>
                  <a:cubicBezTo>
                    <a:pt x="3685130" y="632305"/>
                    <a:pt x="3690224" y="623729"/>
                    <a:pt x="3700375" y="604470"/>
                  </a:cubicBezTo>
                  <a:cubicBezTo>
                    <a:pt x="3710545" y="580924"/>
                    <a:pt x="3715621" y="587337"/>
                    <a:pt x="3738489" y="578780"/>
                  </a:cubicBezTo>
                  <a:cubicBezTo>
                    <a:pt x="3738489" y="557377"/>
                    <a:pt x="3723244" y="553089"/>
                    <a:pt x="3707999" y="546657"/>
                  </a:cubicBezTo>
                  <a:cubicBezTo>
                    <a:pt x="3695299" y="542369"/>
                    <a:pt x="3680054" y="529524"/>
                    <a:pt x="3664808" y="529524"/>
                  </a:cubicBezTo>
                  <a:cubicBezTo>
                    <a:pt x="3649562" y="542369"/>
                    <a:pt x="3644486" y="559503"/>
                    <a:pt x="3629241" y="529524"/>
                  </a:cubicBezTo>
                  <a:cubicBezTo>
                    <a:pt x="3611466" y="495276"/>
                    <a:pt x="3591145" y="486700"/>
                    <a:pt x="3560653" y="467441"/>
                  </a:cubicBezTo>
                  <a:cubicBezTo>
                    <a:pt x="3522538" y="446039"/>
                    <a:pt x="3469196" y="413916"/>
                    <a:pt x="3426025" y="407484"/>
                  </a:cubicBezTo>
                  <a:cubicBezTo>
                    <a:pt x="3405702" y="405340"/>
                    <a:pt x="3387910" y="405340"/>
                    <a:pt x="3367588" y="403197"/>
                  </a:cubicBezTo>
                  <a:cubicBezTo>
                    <a:pt x="3326945" y="403197"/>
                    <a:pt x="3304076" y="383919"/>
                    <a:pt x="3314246" y="416042"/>
                  </a:cubicBezTo>
                  <a:cubicBezTo>
                    <a:pt x="3319321" y="435319"/>
                    <a:pt x="3306623" y="454578"/>
                    <a:pt x="3286302" y="450290"/>
                  </a:cubicBezTo>
                  <a:cubicBezTo>
                    <a:pt x="3278679" y="450290"/>
                    <a:pt x="3263432" y="439589"/>
                    <a:pt x="3260904" y="435301"/>
                  </a:cubicBezTo>
                  <a:cubicBezTo>
                    <a:pt x="3245658" y="422455"/>
                    <a:pt x="3258357" y="413898"/>
                    <a:pt x="3260904" y="401053"/>
                  </a:cubicBezTo>
                  <a:cubicBezTo>
                    <a:pt x="3238035" y="394639"/>
                    <a:pt x="3238035" y="403197"/>
                    <a:pt x="3222808" y="411754"/>
                  </a:cubicBezTo>
                  <a:cubicBezTo>
                    <a:pt x="3210109" y="418186"/>
                    <a:pt x="3194863" y="413898"/>
                    <a:pt x="3177089" y="413898"/>
                  </a:cubicBezTo>
                  <a:cubicBezTo>
                    <a:pt x="3164390" y="413898"/>
                    <a:pt x="3138993" y="411754"/>
                    <a:pt x="3126276" y="413898"/>
                  </a:cubicBezTo>
                  <a:cubicBezTo>
                    <a:pt x="3103407" y="416042"/>
                    <a:pt x="3108501" y="431031"/>
                    <a:pt x="3085632" y="428887"/>
                  </a:cubicBezTo>
                  <a:cubicBezTo>
                    <a:pt x="3070387" y="407484"/>
                    <a:pt x="3042442" y="366804"/>
                    <a:pt x="3019591" y="356085"/>
                  </a:cubicBezTo>
                  <a:cubicBezTo>
                    <a:pt x="3009422" y="351797"/>
                    <a:pt x="2920512" y="358229"/>
                    <a:pt x="2892568" y="351797"/>
                  </a:cubicBezTo>
                  <a:cubicBezTo>
                    <a:pt x="2872245" y="347509"/>
                    <a:pt x="2864623" y="338952"/>
                    <a:pt x="2844301" y="330394"/>
                  </a:cubicBezTo>
                  <a:cubicBezTo>
                    <a:pt x="2821432" y="319693"/>
                    <a:pt x="2816356" y="321837"/>
                    <a:pt x="2803658" y="302559"/>
                  </a:cubicBezTo>
                  <a:cubicBezTo>
                    <a:pt x="2793507" y="291858"/>
                    <a:pt x="2775714" y="276869"/>
                    <a:pt x="2752845" y="283282"/>
                  </a:cubicBezTo>
                  <a:cubicBezTo>
                    <a:pt x="2737599" y="287570"/>
                    <a:pt x="2727447" y="317530"/>
                    <a:pt x="2709654" y="306829"/>
                  </a:cubicBezTo>
                  <a:cubicBezTo>
                    <a:pt x="2696956" y="298272"/>
                    <a:pt x="2699484" y="281138"/>
                    <a:pt x="2691861" y="270437"/>
                  </a:cubicBezTo>
                  <a:cubicBezTo>
                    <a:pt x="2679163" y="255448"/>
                    <a:pt x="2623274" y="251160"/>
                    <a:pt x="2608028" y="261880"/>
                  </a:cubicBezTo>
                  <a:cubicBezTo>
                    <a:pt x="2602952" y="266167"/>
                    <a:pt x="2600405" y="268311"/>
                    <a:pt x="2592782" y="272581"/>
                  </a:cubicBezTo>
                  <a:cubicBezTo>
                    <a:pt x="2587706" y="276869"/>
                    <a:pt x="2580083" y="278994"/>
                    <a:pt x="2575007" y="283282"/>
                  </a:cubicBezTo>
                  <a:cubicBezTo>
                    <a:pt x="2580083" y="300416"/>
                    <a:pt x="2585178" y="313261"/>
                    <a:pt x="2564856" y="321818"/>
                  </a:cubicBezTo>
                  <a:cubicBezTo>
                    <a:pt x="2549610" y="326106"/>
                    <a:pt x="2526741" y="323962"/>
                    <a:pt x="2514043" y="321818"/>
                  </a:cubicBezTo>
                  <a:cubicBezTo>
                    <a:pt x="2486098" y="317530"/>
                    <a:pt x="2488645" y="323962"/>
                    <a:pt x="2468324" y="328250"/>
                  </a:cubicBezTo>
                  <a:cubicBezTo>
                    <a:pt x="2442926" y="332538"/>
                    <a:pt x="2440379" y="321818"/>
                    <a:pt x="2425133" y="315405"/>
                  </a:cubicBezTo>
                  <a:cubicBezTo>
                    <a:pt x="2399736" y="304703"/>
                    <a:pt x="2407359" y="366786"/>
                    <a:pt x="2356546" y="338952"/>
                  </a:cubicBezTo>
                  <a:cubicBezTo>
                    <a:pt x="2343847" y="332538"/>
                    <a:pt x="2331148" y="321818"/>
                    <a:pt x="2326054" y="313261"/>
                  </a:cubicBezTo>
                  <a:cubicBezTo>
                    <a:pt x="2308279" y="291858"/>
                    <a:pt x="2320978" y="285426"/>
                    <a:pt x="2328601" y="272581"/>
                  </a:cubicBezTo>
                  <a:cubicBezTo>
                    <a:pt x="2328601" y="244746"/>
                    <a:pt x="2313355" y="229757"/>
                    <a:pt x="2285411" y="227613"/>
                  </a:cubicBezTo>
                  <a:cubicBezTo>
                    <a:pt x="2252390" y="225469"/>
                    <a:pt x="2226974" y="212624"/>
                    <a:pt x="2216823" y="212624"/>
                  </a:cubicBezTo>
                  <a:cubicBezTo>
                    <a:pt x="2196501" y="266149"/>
                    <a:pt x="2183803" y="249016"/>
                    <a:pt x="2153311" y="240459"/>
                  </a:cubicBezTo>
                  <a:cubicBezTo>
                    <a:pt x="2122819" y="234027"/>
                    <a:pt x="2092346" y="242602"/>
                    <a:pt x="2066948" y="219056"/>
                  </a:cubicBezTo>
                  <a:cubicBezTo>
                    <a:pt x="2028852" y="184808"/>
                    <a:pt x="1995813" y="216912"/>
                    <a:pt x="1952641" y="212624"/>
                  </a:cubicBezTo>
                  <a:cubicBezTo>
                    <a:pt x="1932320" y="208336"/>
                    <a:pt x="1922150" y="195491"/>
                    <a:pt x="1899300" y="210480"/>
                  </a:cubicBezTo>
                  <a:cubicBezTo>
                    <a:pt x="1878978" y="221181"/>
                    <a:pt x="1881525" y="231883"/>
                    <a:pt x="1851033" y="234027"/>
                  </a:cubicBezTo>
                  <a:cubicBezTo>
                    <a:pt x="1833259" y="236171"/>
                    <a:pt x="1805314" y="244728"/>
                    <a:pt x="1792597" y="234027"/>
                  </a:cubicBezTo>
                  <a:cubicBezTo>
                    <a:pt x="1787521" y="204048"/>
                    <a:pt x="1830711" y="197635"/>
                    <a:pt x="1848486" y="189059"/>
                  </a:cubicBezTo>
                  <a:cubicBezTo>
                    <a:pt x="1858656" y="184771"/>
                    <a:pt x="1896752" y="154811"/>
                    <a:pt x="1911998" y="146235"/>
                  </a:cubicBezTo>
                  <a:cubicBezTo>
                    <a:pt x="1924697" y="135534"/>
                    <a:pt x="1965340" y="111987"/>
                    <a:pt x="1967887" y="96998"/>
                  </a:cubicBezTo>
                  <a:cubicBezTo>
                    <a:pt x="1970434" y="69163"/>
                    <a:pt x="1927244" y="69163"/>
                    <a:pt x="1906922" y="54174"/>
                  </a:cubicBezTo>
                  <a:cubicBezTo>
                    <a:pt x="1876431" y="30627"/>
                    <a:pt x="1853581" y="62731"/>
                    <a:pt x="1823089" y="52030"/>
                  </a:cubicBezTo>
                  <a:cubicBezTo>
                    <a:pt x="1812919" y="49886"/>
                    <a:pt x="1802767" y="39185"/>
                    <a:pt x="1792597" y="32753"/>
                  </a:cubicBezTo>
                  <a:cubicBezTo>
                    <a:pt x="1772275" y="22051"/>
                    <a:pt x="1777351" y="15620"/>
                    <a:pt x="1764653" y="4918"/>
                  </a:cubicBezTo>
                  <a:cubicBezTo>
                    <a:pt x="1741784" y="-12215"/>
                    <a:pt x="1703688" y="19907"/>
                    <a:pt x="1696065" y="32753"/>
                  </a:cubicBezTo>
                  <a:cubicBezTo>
                    <a:pt x="1685913" y="45598"/>
                    <a:pt x="1685913" y="52030"/>
                    <a:pt x="1668120" y="58443"/>
                  </a:cubicBezTo>
                  <a:cubicBezTo>
                    <a:pt x="1652875" y="62731"/>
                    <a:pt x="1642723" y="60587"/>
                    <a:pt x="1630024" y="71289"/>
                  </a:cubicBezTo>
                  <a:cubicBezTo>
                    <a:pt x="1599532" y="96979"/>
                    <a:pt x="1586834" y="79846"/>
                    <a:pt x="1543662" y="84134"/>
                  </a:cubicBezTo>
                  <a:cubicBezTo>
                    <a:pt x="1528416" y="86278"/>
                    <a:pt x="1520793" y="92691"/>
                    <a:pt x="1508094" y="99123"/>
                  </a:cubicBezTo>
                  <a:cubicBezTo>
                    <a:pt x="1495395" y="105555"/>
                    <a:pt x="1482697" y="107681"/>
                    <a:pt x="1467451" y="109825"/>
                  </a:cubicBezTo>
                  <a:cubicBezTo>
                    <a:pt x="1452205" y="109825"/>
                    <a:pt x="1434430" y="107681"/>
                    <a:pt x="1421732" y="114113"/>
                  </a:cubicBezTo>
                  <a:cubicBezTo>
                    <a:pt x="1368390" y="144091"/>
                    <a:pt x="1409033" y="163350"/>
                    <a:pt x="1388711" y="189041"/>
                  </a:cubicBezTo>
                  <a:cubicBezTo>
                    <a:pt x="1365843" y="219019"/>
                    <a:pt x="1284556" y="184753"/>
                    <a:pt x="1261688" y="219019"/>
                  </a:cubicBezTo>
                  <a:cubicBezTo>
                    <a:pt x="1233743" y="257555"/>
                    <a:pt x="1287085" y="255411"/>
                    <a:pt x="1289632" y="283246"/>
                  </a:cubicBezTo>
                  <a:cubicBezTo>
                    <a:pt x="1292179" y="302523"/>
                    <a:pt x="1276933" y="308936"/>
                    <a:pt x="1261688" y="304648"/>
                  </a:cubicBezTo>
                  <a:cubicBezTo>
                    <a:pt x="1231196" y="293947"/>
                    <a:pt x="1228667" y="259681"/>
                    <a:pt x="1190553" y="270400"/>
                  </a:cubicBezTo>
                  <a:lnTo>
                    <a:pt x="1167684" y="287534"/>
                  </a:lnTo>
                  <a:cubicBezTo>
                    <a:pt x="1157514" y="296091"/>
                    <a:pt x="1165137" y="285390"/>
                    <a:pt x="1160061" y="296091"/>
                  </a:cubicBezTo>
                  <a:close/>
                </a:path>
              </a:pathLst>
            </a:custGeom>
            <a:solidFill>
              <a:srgbClr val="BFBFBF"/>
            </a:solidFill>
            <a:ln w="0" cap="flat">
              <a:noFill/>
              <a:prstDash val="solid"/>
              <a:miter/>
            </a:ln>
          </p:spPr>
          <p:txBody>
            <a:bodyPr rtlCol="0" anchor="ctr"/>
            <a:lstStyle/>
            <a:p>
              <a:pPr defTabSz="1371600">
                <a:defRPr/>
              </a:pPr>
              <a:endParaRPr lang="en-US" sz="2700">
                <a:solidFill>
                  <a:prstClr val="black"/>
                </a:solidFill>
              </a:endParaRPr>
            </a:p>
          </p:txBody>
        </p:sp>
        <p:sp>
          <p:nvSpPr>
            <p:cNvPr id="175" name="Freeform: Shape 174">
              <a:extLst>
                <a:ext uri="{FF2B5EF4-FFF2-40B4-BE49-F238E27FC236}">
                  <a16:creationId xmlns:a16="http://schemas.microsoft.com/office/drawing/2014/main" id="{949EE2FE-F384-8648-58A8-4AF76AD607B2}"/>
                </a:ext>
              </a:extLst>
            </p:cNvPr>
            <p:cNvSpPr/>
            <p:nvPr/>
          </p:nvSpPr>
          <p:spPr>
            <a:xfrm>
              <a:off x="2355085" y="1689022"/>
              <a:ext cx="1968475" cy="1100795"/>
            </a:xfrm>
            <a:custGeom>
              <a:avLst/>
              <a:gdLst>
                <a:gd name="connsiteX0" fmla="*/ 1061625 w 1968475"/>
                <a:gd name="connsiteY0" fmla="*/ 175693 h 1100795"/>
                <a:gd name="connsiteX1" fmla="*/ 1048927 w 1968475"/>
                <a:gd name="connsiteY1" fmla="*/ 212085 h 1100795"/>
                <a:gd name="connsiteX2" fmla="*/ 1028605 w 1968475"/>
                <a:gd name="connsiteY2" fmla="*/ 179963 h 1100795"/>
                <a:gd name="connsiteX3" fmla="*/ 993037 w 1968475"/>
                <a:gd name="connsiteY3" fmla="*/ 160686 h 1100795"/>
                <a:gd name="connsiteX4" fmla="*/ 957470 w 1968475"/>
                <a:gd name="connsiteY4" fmla="*/ 190664 h 1100795"/>
                <a:gd name="connsiteX5" fmla="*/ 888882 w 1968475"/>
                <a:gd name="connsiteY5" fmla="*/ 190664 h 1100795"/>
                <a:gd name="connsiteX6" fmla="*/ 866013 w 1968475"/>
                <a:gd name="connsiteY6" fmla="*/ 177819 h 1100795"/>
                <a:gd name="connsiteX7" fmla="*/ 835522 w 1968475"/>
                <a:gd name="connsiteY7" fmla="*/ 173531 h 1100795"/>
                <a:gd name="connsiteX8" fmla="*/ 794879 w 1968475"/>
                <a:gd name="connsiteY8" fmla="*/ 145696 h 1100795"/>
                <a:gd name="connsiteX9" fmla="*/ 779633 w 1968475"/>
                <a:gd name="connsiteY9" fmla="*/ 179944 h 1100795"/>
                <a:gd name="connsiteX10" fmla="*/ 779633 w 1968475"/>
                <a:gd name="connsiteY10" fmla="*/ 214193 h 1100795"/>
                <a:gd name="connsiteX11" fmla="*/ 756764 w 1968475"/>
                <a:gd name="connsiteY11" fmla="*/ 229182 h 1100795"/>
                <a:gd name="connsiteX12" fmla="*/ 708498 w 1968475"/>
                <a:gd name="connsiteY12" fmla="*/ 192790 h 1100795"/>
                <a:gd name="connsiteX13" fmla="*/ 622117 w 1968475"/>
                <a:gd name="connsiteY13" fmla="*/ 190646 h 1100795"/>
                <a:gd name="connsiteX14" fmla="*/ 606871 w 1968475"/>
                <a:gd name="connsiteY14" fmla="*/ 141408 h 1100795"/>
                <a:gd name="connsiteX15" fmla="*/ 545907 w 1968475"/>
                <a:gd name="connsiteY15" fmla="*/ 134977 h 1100795"/>
                <a:gd name="connsiteX16" fmla="*/ 492564 w 1968475"/>
                <a:gd name="connsiteY16" fmla="*/ 119987 h 1100795"/>
                <a:gd name="connsiteX17" fmla="*/ 441751 w 1968475"/>
                <a:gd name="connsiteY17" fmla="*/ 100710 h 1100795"/>
                <a:gd name="connsiteX18" fmla="*/ 383315 w 1968475"/>
                <a:gd name="connsiteY18" fmla="*/ 104998 h 1100795"/>
                <a:gd name="connsiteX19" fmla="*/ 380768 w 1968475"/>
                <a:gd name="connsiteY19" fmla="*/ 85721 h 1100795"/>
                <a:gd name="connsiteX20" fmla="*/ 335049 w 1968475"/>
                <a:gd name="connsiteY20" fmla="*/ 109268 h 1100795"/>
                <a:gd name="connsiteX21" fmla="*/ 302029 w 1968475"/>
                <a:gd name="connsiteY21" fmla="*/ 62156 h 1100795"/>
                <a:gd name="connsiteX22" fmla="*/ 276631 w 1968475"/>
                <a:gd name="connsiteY22" fmla="*/ 100692 h 1100795"/>
                <a:gd name="connsiteX23" fmla="*/ 253762 w 1968475"/>
                <a:gd name="connsiteY23" fmla="*/ 107124 h 1100795"/>
                <a:gd name="connsiteX24" fmla="*/ 185174 w 1968475"/>
                <a:gd name="connsiteY24" fmla="*/ 107124 h 1100795"/>
                <a:gd name="connsiteX25" fmla="*/ 129285 w 1968475"/>
                <a:gd name="connsiteY25" fmla="*/ 113537 h 1100795"/>
                <a:gd name="connsiteX26" fmla="*/ 131833 w 1968475"/>
                <a:gd name="connsiteY26" fmla="*/ 143516 h 1100795"/>
                <a:gd name="connsiteX27" fmla="*/ 98812 w 1968475"/>
                <a:gd name="connsiteY27" fmla="*/ 141372 h 1100795"/>
                <a:gd name="connsiteX28" fmla="*/ 65792 w 1968475"/>
                <a:gd name="connsiteY28" fmla="*/ 128526 h 1100795"/>
                <a:gd name="connsiteX29" fmla="*/ 7356 w 1968475"/>
                <a:gd name="connsiteY29" fmla="*/ 96404 h 1100795"/>
                <a:gd name="connsiteX30" fmla="*/ 2280 w 1968475"/>
                <a:gd name="connsiteY30" fmla="*/ 511761 h 1100795"/>
                <a:gd name="connsiteX31" fmla="*/ 47999 w 1968475"/>
                <a:gd name="connsiteY31" fmla="*/ 528894 h 1100795"/>
                <a:gd name="connsiteX32" fmla="*/ 81019 w 1968475"/>
                <a:gd name="connsiteY32" fmla="*/ 558872 h 1100795"/>
                <a:gd name="connsiteX33" fmla="*/ 134361 w 1968475"/>
                <a:gd name="connsiteY33" fmla="*/ 552459 h 1100795"/>
                <a:gd name="connsiteX34" fmla="*/ 111493 w 1968475"/>
                <a:gd name="connsiteY34" fmla="*/ 593139 h 1100795"/>
                <a:gd name="connsiteX35" fmla="*/ 162306 w 1968475"/>
                <a:gd name="connsiteY35" fmla="*/ 593139 h 1100795"/>
                <a:gd name="connsiteX36" fmla="*/ 162306 w 1968475"/>
                <a:gd name="connsiteY36" fmla="*/ 638107 h 1100795"/>
                <a:gd name="connsiteX37" fmla="*/ 200402 w 1968475"/>
                <a:gd name="connsiteY37" fmla="*/ 627405 h 1100795"/>
                <a:gd name="connsiteX38" fmla="*/ 192779 w 1968475"/>
                <a:gd name="connsiteY38" fmla="*/ 689488 h 1100795"/>
                <a:gd name="connsiteX39" fmla="*/ 238498 w 1968475"/>
                <a:gd name="connsiteY39" fmla="*/ 683074 h 1100795"/>
                <a:gd name="connsiteX40" fmla="*/ 246121 w 1968475"/>
                <a:gd name="connsiteY40" fmla="*/ 736600 h 1100795"/>
                <a:gd name="connsiteX41" fmla="*/ 307086 w 1968475"/>
                <a:gd name="connsiteY41" fmla="*/ 783693 h 1100795"/>
                <a:gd name="connsiteX42" fmla="*/ 319785 w 1968475"/>
                <a:gd name="connsiteY42" fmla="*/ 826517 h 1100795"/>
                <a:gd name="connsiteX43" fmla="*/ 357899 w 1968475"/>
                <a:gd name="connsiteY43" fmla="*/ 845794 h 1100795"/>
                <a:gd name="connsiteX44" fmla="*/ 388391 w 1968475"/>
                <a:gd name="connsiteY44" fmla="*/ 867197 h 1100795"/>
                <a:gd name="connsiteX45" fmla="*/ 429034 w 1968475"/>
                <a:gd name="connsiteY45" fmla="*/ 901445 h 1100795"/>
                <a:gd name="connsiteX46" fmla="*/ 995530 w 1968475"/>
                <a:gd name="connsiteY46" fmla="*/ 897157 h 1100795"/>
                <a:gd name="connsiteX47" fmla="*/ 1069193 w 1968475"/>
                <a:gd name="connsiteY47" fmla="*/ 901445 h 1100795"/>
                <a:gd name="connsiteX48" fmla="*/ 1092062 w 1968475"/>
                <a:gd name="connsiteY48" fmla="*/ 922848 h 1100795"/>
                <a:gd name="connsiteX49" fmla="*/ 1130176 w 1968475"/>
                <a:gd name="connsiteY49" fmla="*/ 929280 h 1100795"/>
                <a:gd name="connsiteX50" fmla="*/ 1198764 w 1968475"/>
                <a:gd name="connsiteY50" fmla="*/ 912146 h 1100795"/>
                <a:gd name="connsiteX51" fmla="*/ 1257200 w 1968475"/>
                <a:gd name="connsiteY51" fmla="*/ 895013 h 1100795"/>
                <a:gd name="connsiteX52" fmla="*/ 1300391 w 1968475"/>
                <a:gd name="connsiteY52" fmla="*/ 944250 h 1100795"/>
                <a:gd name="connsiteX53" fmla="*/ 1346110 w 1968475"/>
                <a:gd name="connsiteY53" fmla="*/ 991362 h 1100795"/>
                <a:gd name="connsiteX54" fmla="*/ 1412151 w 1968475"/>
                <a:gd name="connsiteY54" fmla="*/ 1014909 h 1100795"/>
                <a:gd name="connsiteX55" fmla="*/ 1379130 w 1968475"/>
                <a:gd name="connsiteY55" fmla="*/ 1057733 h 1100795"/>
                <a:gd name="connsiteX56" fmla="*/ 1379130 w 1968475"/>
                <a:gd name="connsiteY56" fmla="*/ 1096269 h 1100795"/>
                <a:gd name="connsiteX57" fmla="*/ 1424849 w 1968475"/>
                <a:gd name="connsiteY57" fmla="*/ 1068434 h 1100795"/>
                <a:gd name="connsiteX58" fmla="*/ 1485814 w 1968475"/>
                <a:gd name="connsiteY58" fmla="*/ 1051301 h 1100795"/>
                <a:gd name="connsiteX59" fmla="*/ 1539156 w 1968475"/>
                <a:gd name="connsiteY59" fmla="*/ 1027754 h 1100795"/>
                <a:gd name="connsiteX60" fmla="*/ 1628066 w 1968475"/>
                <a:gd name="connsiteY60" fmla="*/ 1006351 h 1100795"/>
                <a:gd name="connsiteX61" fmla="*/ 1628066 w 1968475"/>
                <a:gd name="connsiteY61" fmla="*/ 972103 h 1100795"/>
                <a:gd name="connsiteX62" fmla="*/ 1678879 w 1968475"/>
                <a:gd name="connsiteY62" fmla="*/ 899301 h 1100795"/>
                <a:gd name="connsiteX63" fmla="*/ 1757637 w 1968475"/>
                <a:gd name="connsiteY63" fmla="*/ 854333 h 1100795"/>
                <a:gd name="connsiteX64" fmla="*/ 1874491 w 1968475"/>
                <a:gd name="connsiteY64" fmla="*/ 847901 h 1100795"/>
                <a:gd name="connsiteX65" fmla="*/ 1912587 w 1968475"/>
                <a:gd name="connsiteY65" fmla="*/ 811509 h 1100795"/>
                <a:gd name="connsiteX66" fmla="*/ 1943078 w 1968475"/>
                <a:gd name="connsiteY66" fmla="*/ 811509 h 1100795"/>
                <a:gd name="connsiteX67" fmla="*/ 1968476 w 1968475"/>
                <a:gd name="connsiteY67" fmla="*/ 796520 h 1100795"/>
                <a:gd name="connsiteX68" fmla="*/ 1965929 w 1968475"/>
                <a:gd name="connsiteY68" fmla="*/ 762272 h 1100795"/>
                <a:gd name="connsiteX69" fmla="*/ 1922739 w 1968475"/>
                <a:gd name="connsiteY69" fmla="*/ 742995 h 1100795"/>
                <a:gd name="connsiteX70" fmla="*/ 1874472 w 1968475"/>
                <a:gd name="connsiteY70" fmla="*/ 740851 h 1100795"/>
                <a:gd name="connsiteX71" fmla="*/ 1887171 w 1968475"/>
                <a:gd name="connsiteY71" fmla="*/ 717304 h 1100795"/>
                <a:gd name="connsiteX72" fmla="*/ 1917663 w 1968475"/>
                <a:gd name="connsiteY72" fmla="*/ 710872 h 1100795"/>
                <a:gd name="connsiteX73" fmla="*/ 1861774 w 1968475"/>
                <a:gd name="connsiteY73" fmla="*/ 678750 h 1100795"/>
                <a:gd name="connsiteX74" fmla="*/ 1833829 w 1968475"/>
                <a:gd name="connsiteY74" fmla="*/ 659473 h 1100795"/>
                <a:gd name="connsiteX75" fmla="*/ 1810960 w 1968475"/>
                <a:gd name="connsiteY75" fmla="*/ 638070 h 1100795"/>
                <a:gd name="connsiteX76" fmla="*/ 1841452 w 1968475"/>
                <a:gd name="connsiteY76" fmla="*/ 627369 h 1100795"/>
                <a:gd name="connsiteX77" fmla="*/ 1785563 w 1968475"/>
                <a:gd name="connsiteY77" fmla="*/ 541721 h 1100795"/>
                <a:gd name="connsiteX78" fmla="*/ 1777940 w 1968475"/>
                <a:gd name="connsiteY78" fmla="*/ 524588 h 1100795"/>
                <a:gd name="connsiteX79" fmla="*/ 1770317 w 1968475"/>
                <a:gd name="connsiteY79" fmla="*/ 507454 h 1100795"/>
                <a:gd name="connsiteX80" fmla="*/ 1744920 w 1968475"/>
                <a:gd name="connsiteY80" fmla="*/ 556692 h 1100795"/>
                <a:gd name="connsiteX81" fmla="*/ 1699201 w 1968475"/>
                <a:gd name="connsiteY81" fmla="*/ 580239 h 1100795"/>
                <a:gd name="connsiteX82" fmla="*/ 1676332 w 1968475"/>
                <a:gd name="connsiteY82" fmla="*/ 565249 h 1100795"/>
                <a:gd name="connsiteX83" fmla="*/ 1656010 w 1968475"/>
                <a:gd name="connsiteY83" fmla="*/ 550260 h 1100795"/>
                <a:gd name="connsiteX84" fmla="*/ 1643312 w 1968475"/>
                <a:gd name="connsiteY84" fmla="*/ 486033 h 1100795"/>
                <a:gd name="connsiteX85" fmla="*/ 1602668 w 1968475"/>
                <a:gd name="connsiteY85" fmla="*/ 466756 h 1100795"/>
                <a:gd name="connsiteX86" fmla="*/ 1569648 w 1968475"/>
                <a:gd name="connsiteY86" fmla="*/ 430364 h 1100795"/>
                <a:gd name="connsiteX87" fmla="*/ 1511212 w 1968475"/>
                <a:gd name="connsiteY87" fmla="*/ 423951 h 1100795"/>
                <a:gd name="connsiteX88" fmla="*/ 1455322 w 1968475"/>
                <a:gd name="connsiteY88" fmla="*/ 426095 h 1100795"/>
                <a:gd name="connsiteX89" fmla="*/ 1475644 w 1968475"/>
                <a:gd name="connsiteY89" fmla="*/ 492465 h 1100795"/>
                <a:gd name="connsiteX90" fmla="*/ 1470568 w 1968475"/>
                <a:gd name="connsiteY90" fmla="*/ 507454 h 1100795"/>
                <a:gd name="connsiteX91" fmla="*/ 1468021 w 1968475"/>
                <a:gd name="connsiteY91" fmla="*/ 528857 h 1100795"/>
                <a:gd name="connsiteX92" fmla="*/ 1452776 w 1968475"/>
                <a:gd name="connsiteY92" fmla="*/ 556692 h 1100795"/>
                <a:gd name="connsiteX93" fmla="*/ 1490890 w 1968475"/>
                <a:gd name="connsiteY93" fmla="*/ 586670 h 1100795"/>
                <a:gd name="connsiteX94" fmla="*/ 1498513 w 1968475"/>
                <a:gd name="connsiteY94" fmla="*/ 642340 h 1100795"/>
                <a:gd name="connsiteX95" fmla="*/ 1470568 w 1968475"/>
                <a:gd name="connsiteY95" fmla="*/ 685163 h 1100795"/>
                <a:gd name="connsiteX96" fmla="*/ 1424849 w 1968475"/>
                <a:gd name="connsiteY96" fmla="*/ 708710 h 1100795"/>
                <a:gd name="connsiteX97" fmla="*/ 1437548 w 1968475"/>
                <a:gd name="connsiteY97" fmla="*/ 747246 h 1100795"/>
                <a:gd name="connsiteX98" fmla="*/ 1437548 w 1968475"/>
                <a:gd name="connsiteY98" fmla="*/ 822174 h 1100795"/>
                <a:gd name="connsiteX99" fmla="*/ 1412151 w 1968475"/>
                <a:gd name="connsiteY99" fmla="*/ 843577 h 1100795"/>
                <a:gd name="connsiteX100" fmla="*/ 1358809 w 1968475"/>
                <a:gd name="connsiteY100" fmla="*/ 781494 h 1100795"/>
                <a:gd name="connsiteX101" fmla="*/ 1351186 w 1968475"/>
                <a:gd name="connsiteY101" fmla="*/ 725825 h 1100795"/>
                <a:gd name="connsiteX102" fmla="*/ 1318165 w 1968475"/>
                <a:gd name="connsiteY102" fmla="*/ 697990 h 1100795"/>
                <a:gd name="connsiteX103" fmla="*/ 1264823 w 1968475"/>
                <a:gd name="connsiteY103" fmla="*/ 683001 h 1100795"/>
                <a:gd name="connsiteX104" fmla="*/ 1219104 w 1968475"/>
                <a:gd name="connsiteY104" fmla="*/ 655167 h 1100795"/>
                <a:gd name="connsiteX105" fmla="*/ 1201330 w 1968475"/>
                <a:gd name="connsiteY105" fmla="*/ 638033 h 1100795"/>
                <a:gd name="connsiteX106" fmla="*/ 1173385 w 1968475"/>
                <a:gd name="connsiteY106" fmla="*/ 629476 h 1100795"/>
                <a:gd name="connsiteX107" fmla="*/ 1147988 w 1968475"/>
                <a:gd name="connsiteY107" fmla="*/ 620918 h 1100795"/>
                <a:gd name="connsiteX108" fmla="*/ 1120043 w 1968475"/>
                <a:gd name="connsiteY108" fmla="*/ 629476 h 1100795"/>
                <a:gd name="connsiteX109" fmla="*/ 1099721 w 1968475"/>
                <a:gd name="connsiteY109" fmla="*/ 569519 h 1100795"/>
                <a:gd name="connsiteX110" fmla="*/ 1064154 w 1968475"/>
                <a:gd name="connsiteY110" fmla="*/ 522425 h 1100795"/>
                <a:gd name="connsiteX111" fmla="*/ 1089551 w 1968475"/>
                <a:gd name="connsiteY111" fmla="*/ 436778 h 1100795"/>
                <a:gd name="connsiteX112" fmla="*/ 1112420 w 1968475"/>
                <a:gd name="connsiteY112" fmla="*/ 402530 h 1100795"/>
                <a:gd name="connsiteX113" fmla="*/ 1142912 w 1968475"/>
                <a:gd name="connsiteY113" fmla="*/ 378983 h 1100795"/>
                <a:gd name="connsiteX114" fmla="*/ 1109892 w 1968475"/>
                <a:gd name="connsiteY114" fmla="*/ 359706 h 1100795"/>
                <a:gd name="connsiteX115" fmla="*/ 1117514 w 1968475"/>
                <a:gd name="connsiteY115" fmla="*/ 334015 h 1100795"/>
                <a:gd name="connsiteX116" fmla="*/ 1165781 w 1968475"/>
                <a:gd name="connsiteY116" fmla="*/ 351148 h 1100795"/>
                <a:gd name="connsiteX117" fmla="*/ 1183555 w 1968475"/>
                <a:gd name="connsiteY117" fmla="*/ 327602 h 1100795"/>
                <a:gd name="connsiteX118" fmla="*/ 1234368 w 1968475"/>
                <a:gd name="connsiteY118" fmla="*/ 295479 h 1100795"/>
                <a:gd name="connsiteX119" fmla="*/ 1186102 w 1968475"/>
                <a:gd name="connsiteY119" fmla="*/ 254799 h 1100795"/>
                <a:gd name="connsiteX120" fmla="*/ 1254690 w 1968475"/>
                <a:gd name="connsiteY120" fmla="*/ 265501 h 1100795"/>
                <a:gd name="connsiteX121" fmla="*/ 1269936 w 1968475"/>
                <a:gd name="connsiteY121" fmla="*/ 235522 h 1100795"/>
                <a:gd name="connsiteX122" fmla="*/ 1302956 w 1968475"/>
                <a:gd name="connsiteY122" fmla="*/ 244079 h 1100795"/>
                <a:gd name="connsiteX123" fmla="*/ 1323278 w 1968475"/>
                <a:gd name="connsiteY123" fmla="*/ 216245 h 1100795"/>
                <a:gd name="connsiteX124" fmla="*/ 1333448 w 1968475"/>
                <a:gd name="connsiteY124" fmla="*/ 226946 h 1100795"/>
                <a:gd name="connsiteX125" fmla="*/ 1353769 w 1968475"/>
                <a:gd name="connsiteY125" fmla="*/ 218389 h 1100795"/>
                <a:gd name="connsiteX126" fmla="*/ 1356317 w 1968475"/>
                <a:gd name="connsiteY126" fmla="*/ 164864 h 1100795"/>
                <a:gd name="connsiteX127" fmla="*/ 1353769 w 1968475"/>
                <a:gd name="connsiteY127" fmla="*/ 113482 h 1100795"/>
                <a:gd name="connsiteX128" fmla="*/ 1297880 w 1968475"/>
                <a:gd name="connsiteY128" fmla="*/ 98493 h 1100795"/>
                <a:gd name="connsiteX129" fmla="*/ 1302956 w 1968475"/>
                <a:gd name="connsiteY129" fmla="*/ 126328 h 1100795"/>
                <a:gd name="connsiteX130" fmla="*/ 1282634 w 1968475"/>
                <a:gd name="connsiteY130" fmla="*/ 147730 h 1100795"/>
                <a:gd name="connsiteX131" fmla="*/ 1257237 w 1968475"/>
                <a:gd name="connsiteY131" fmla="*/ 199112 h 1100795"/>
                <a:gd name="connsiteX132" fmla="*/ 1214047 w 1968475"/>
                <a:gd name="connsiteY132" fmla="*/ 175565 h 1100795"/>
                <a:gd name="connsiteX133" fmla="*/ 1219123 w 1968475"/>
                <a:gd name="connsiteY133" fmla="*/ 145586 h 1100795"/>
                <a:gd name="connsiteX134" fmla="*/ 1178479 w 1968475"/>
                <a:gd name="connsiteY134" fmla="*/ 160576 h 1100795"/>
                <a:gd name="connsiteX135" fmla="*/ 1158158 w 1968475"/>
                <a:gd name="connsiteY135" fmla="*/ 117752 h 1100795"/>
                <a:gd name="connsiteX136" fmla="*/ 1125137 w 1968475"/>
                <a:gd name="connsiteY136" fmla="*/ 89917 h 1100795"/>
                <a:gd name="connsiteX137" fmla="*/ 1125137 w 1968475"/>
                <a:gd name="connsiteY137" fmla="*/ 64227 h 1100795"/>
                <a:gd name="connsiteX138" fmla="*/ 1107363 w 1968475"/>
                <a:gd name="connsiteY138" fmla="*/ 49237 h 1100795"/>
                <a:gd name="connsiteX139" fmla="*/ 1102287 w 1968475"/>
                <a:gd name="connsiteY139" fmla="*/ 23547 h 1100795"/>
                <a:gd name="connsiteX140" fmla="*/ 1084512 w 1968475"/>
                <a:gd name="connsiteY140" fmla="*/ 10701 h 1100795"/>
                <a:gd name="connsiteX141" fmla="*/ 1064191 w 1968475"/>
                <a:gd name="connsiteY141" fmla="*/ 0 h 1100795"/>
                <a:gd name="connsiteX142" fmla="*/ 1051492 w 1968475"/>
                <a:gd name="connsiteY142" fmla="*/ 25691 h 1100795"/>
                <a:gd name="connsiteX143" fmla="*/ 1041340 w 1968475"/>
                <a:gd name="connsiteY143" fmla="*/ 51381 h 1100795"/>
                <a:gd name="connsiteX144" fmla="*/ 1081983 w 1968475"/>
                <a:gd name="connsiteY144" fmla="*/ 85629 h 1100795"/>
                <a:gd name="connsiteX145" fmla="*/ 1092154 w 1968475"/>
                <a:gd name="connsiteY145" fmla="*/ 113464 h 1100795"/>
                <a:gd name="connsiteX146" fmla="*/ 1061662 w 1968475"/>
                <a:gd name="connsiteY146" fmla="*/ 175547 h 110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968475" h="1100795">
                  <a:moveTo>
                    <a:pt x="1061625" y="175693"/>
                  </a:moveTo>
                  <a:cubicBezTo>
                    <a:pt x="1066701" y="192826"/>
                    <a:pt x="1069248" y="209941"/>
                    <a:pt x="1048927" y="212085"/>
                  </a:cubicBezTo>
                  <a:cubicBezTo>
                    <a:pt x="1031152" y="203528"/>
                    <a:pt x="1038756" y="188539"/>
                    <a:pt x="1028605" y="179963"/>
                  </a:cubicBezTo>
                  <a:cubicBezTo>
                    <a:pt x="1026058" y="177819"/>
                    <a:pt x="998113" y="160686"/>
                    <a:pt x="993037" y="160686"/>
                  </a:cubicBezTo>
                  <a:cubicBezTo>
                    <a:pt x="982867" y="184232"/>
                    <a:pt x="990490" y="188520"/>
                    <a:pt x="957470" y="190664"/>
                  </a:cubicBezTo>
                  <a:cubicBezTo>
                    <a:pt x="939696" y="190664"/>
                    <a:pt x="904128" y="192808"/>
                    <a:pt x="888882" y="190664"/>
                  </a:cubicBezTo>
                  <a:cubicBezTo>
                    <a:pt x="878731" y="188520"/>
                    <a:pt x="876183" y="182107"/>
                    <a:pt x="866013" y="177819"/>
                  </a:cubicBezTo>
                  <a:cubicBezTo>
                    <a:pt x="855844" y="175675"/>
                    <a:pt x="845692" y="177819"/>
                    <a:pt x="835522" y="173531"/>
                  </a:cubicBezTo>
                  <a:cubicBezTo>
                    <a:pt x="815200" y="169243"/>
                    <a:pt x="817747" y="145696"/>
                    <a:pt x="794879" y="145696"/>
                  </a:cubicBezTo>
                  <a:cubicBezTo>
                    <a:pt x="787256" y="164974"/>
                    <a:pt x="797426" y="162830"/>
                    <a:pt x="779633" y="179944"/>
                  </a:cubicBezTo>
                  <a:cubicBezTo>
                    <a:pt x="782180" y="194934"/>
                    <a:pt x="787256" y="199222"/>
                    <a:pt x="779633" y="214193"/>
                  </a:cubicBezTo>
                  <a:cubicBezTo>
                    <a:pt x="774557" y="222750"/>
                    <a:pt x="769463" y="229182"/>
                    <a:pt x="756764" y="229182"/>
                  </a:cubicBezTo>
                  <a:cubicBezTo>
                    <a:pt x="736442" y="207779"/>
                    <a:pt x="761840" y="192790"/>
                    <a:pt x="708498" y="192790"/>
                  </a:cubicBezTo>
                  <a:cubicBezTo>
                    <a:pt x="680553" y="192790"/>
                    <a:pt x="650062" y="192790"/>
                    <a:pt x="622117" y="190646"/>
                  </a:cubicBezTo>
                  <a:cubicBezTo>
                    <a:pt x="566228" y="188502"/>
                    <a:pt x="606871" y="156398"/>
                    <a:pt x="606871" y="141408"/>
                  </a:cubicBezTo>
                  <a:cubicBezTo>
                    <a:pt x="589097" y="134977"/>
                    <a:pt x="566228" y="137121"/>
                    <a:pt x="545907" y="134977"/>
                  </a:cubicBezTo>
                  <a:cubicBezTo>
                    <a:pt x="525585" y="132833"/>
                    <a:pt x="512886" y="124275"/>
                    <a:pt x="492564" y="119987"/>
                  </a:cubicBezTo>
                  <a:cubicBezTo>
                    <a:pt x="469696" y="115699"/>
                    <a:pt x="456997" y="102854"/>
                    <a:pt x="441751" y="100710"/>
                  </a:cubicBezTo>
                  <a:cubicBezTo>
                    <a:pt x="413807" y="98566"/>
                    <a:pt x="390938" y="134958"/>
                    <a:pt x="383315" y="104998"/>
                  </a:cubicBezTo>
                  <a:cubicBezTo>
                    <a:pt x="380768" y="98566"/>
                    <a:pt x="380768" y="92153"/>
                    <a:pt x="380768" y="85721"/>
                  </a:cubicBezTo>
                  <a:cubicBezTo>
                    <a:pt x="368069" y="94278"/>
                    <a:pt x="355370" y="126401"/>
                    <a:pt x="335049" y="109268"/>
                  </a:cubicBezTo>
                  <a:cubicBezTo>
                    <a:pt x="324879" y="98566"/>
                    <a:pt x="317274" y="66444"/>
                    <a:pt x="302029" y="62156"/>
                  </a:cubicBezTo>
                  <a:cubicBezTo>
                    <a:pt x="291859" y="75001"/>
                    <a:pt x="296953" y="94278"/>
                    <a:pt x="276631" y="100692"/>
                  </a:cubicBezTo>
                  <a:cubicBezTo>
                    <a:pt x="263932" y="102836"/>
                    <a:pt x="263932" y="100692"/>
                    <a:pt x="253762" y="107124"/>
                  </a:cubicBezTo>
                  <a:cubicBezTo>
                    <a:pt x="213119" y="130670"/>
                    <a:pt x="208043" y="96422"/>
                    <a:pt x="185174" y="107124"/>
                  </a:cubicBezTo>
                  <a:cubicBezTo>
                    <a:pt x="159777" y="119969"/>
                    <a:pt x="157230" y="113537"/>
                    <a:pt x="129285" y="113537"/>
                  </a:cubicBezTo>
                  <a:cubicBezTo>
                    <a:pt x="131833" y="128526"/>
                    <a:pt x="136908" y="124239"/>
                    <a:pt x="131833" y="143516"/>
                  </a:cubicBezTo>
                  <a:cubicBezTo>
                    <a:pt x="119134" y="149948"/>
                    <a:pt x="114058" y="147804"/>
                    <a:pt x="98812" y="141372"/>
                  </a:cubicBezTo>
                  <a:cubicBezTo>
                    <a:pt x="86113" y="132814"/>
                    <a:pt x="78491" y="132814"/>
                    <a:pt x="65792" y="128526"/>
                  </a:cubicBezTo>
                  <a:cubicBezTo>
                    <a:pt x="40394" y="122095"/>
                    <a:pt x="37847" y="100692"/>
                    <a:pt x="7356" y="96404"/>
                  </a:cubicBezTo>
                  <a:cubicBezTo>
                    <a:pt x="-2814" y="209868"/>
                    <a:pt x="-267" y="385433"/>
                    <a:pt x="2280" y="511761"/>
                  </a:cubicBezTo>
                  <a:cubicBezTo>
                    <a:pt x="22601" y="516049"/>
                    <a:pt x="32771" y="526750"/>
                    <a:pt x="47999" y="528894"/>
                  </a:cubicBezTo>
                  <a:cubicBezTo>
                    <a:pt x="78491" y="531038"/>
                    <a:pt x="68321" y="546027"/>
                    <a:pt x="81019" y="558872"/>
                  </a:cubicBezTo>
                  <a:cubicBezTo>
                    <a:pt x="101341" y="567430"/>
                    <a:pt x="111493" y="539595"/>
                    <a:pt x="134361" y="552459"/>
                  </a:cubicBezTo>
                  <a:cubicBezTo>
                    <a:pt x="144513" y="582437"/>
                    <a:pt x="121663" y="582437"/>
                    <a:pt x="111493" y="593139"/>
                  </a:cubicBezTo>
                  <a:cubicBezTo>
                    <a:pt x="134361" y="633819"/>
                    <a:pt x="149607" y="576006"/>
                    <a:pt x="162306" y="593139"/>
                  </a:cubicBezTo>
                  <a:cubicBezTo>
                    <a:pt x="167382" y="603840"/>
                    <a:pt x="162306" y="623117"/>
                    <a:pt x="162306" y="638107"/>
                  </a:cubicBezTo>
                  <a:cubicBezTo>
                    <a:pt x="180080" y="638107"/>
                    <a:pt x="190250" y="614560"/>
                    <a:pt x="200402" y="627405"/>
                  </a:cubicBezTo>
                  <a:cubicBezTo>
                    <a:pt x="215648" y="644538"/>
                    <a:pt x="182627" y="670229"/>
                    <a:pt x="192779" y="689488"/>
                  </a:cubicBezTo>
                  <a:cubicBezTo>
                    <a:pt x="208025" y="700189"/>
                    <a:pt x="215648" y="670211"/>
                    <a:pt x="238498" y="683074"/>
                  </a:cubicBezTo>
                  <a:cubicBezTo>
                    <a:pt x="258820" y="693776"/>
                    <a:pt x="246121" y="717322"/>
                    <a:pt x="246121" y="736600"/>
                  </a:cubicBezTo>
                  <a:cubicBezTo>
                    <a:pt x="261367" y="755877"/>
                    <a:pt x="296934" y="766578"/>
                    <a:pt x="307086" y="783693"/>
                  </a:cubicBezTo>
                  <a:cubicBezTo>
                    <a:pt x="314709" y="798682"/>
                    <a:pt x="312162" y="815816"/>
                    <a:pt x="319785" y="826517"/>
                  </a:cubicBezTo>
                  <a:cubicBezTo>
                    <a:pt x="327408" y="835074"/>
                    <a:pt x="342653" y="839362"/>
                    <a:pt x="357899" y="845794"/>
                  </a:cubicBezTo>
                  <a:cubicBezTo>
                    <a:pt x="370598" y="852226"/>
                    <a:pt x="380768" y="858639"/>
                    <a:pt x="388391" y="867197"/>
                  </a:cubicBezTo>
                  <a:lnTo>
                    <a:pt x="429034" y="901445"/>
                  </a:lnTo>
                  <a:cubicBezTo>
                    <a:pt x="449356" y="918578"/>
                    <a:pt x="934565" y="897157"/>
                    <a:pt x="995530" y="897157"/>
                  </a:cubicBezTo>
                  <a:cubicBezTo>
                    <a:pt x="1020927" y="897157"/>
                    <a:pt x="1053966" y="884312"/>
                    <a:pt x="1069193" y="901445"/>
                  </a:cubicBezTo>
                  <a:cubicBezTo>
                    <a:pt x="1079363" y="910002"/>
                    <a:pt x="1079363" y="918578"/>
                    <a:pt x="1092062" y="922848"/>
                  </a:cubicBezTo>
                  <a:cubicBezTo>
                    <a:pt x="1104761" y="924992"/>
                    <a:pt x="1117459" y="927136"/>
                    <a:pt x="1130176" y="929280"/>
                  </a:cubicBezTo>
                  <a:cubicBezTo>
                    <a:pt x="1153045" y="935711"/>
                    <a:pt x="1186066" y="927136"/>
                    <a:pt x="1198764" y="912146"/>
                  </a:cubicBezTo>
                  <a:cubicBezTo>
                    <a:pt x="1211463" y="899301"/>
                    <a:pt x="1226709" y="873610"/>
                    <a:pt x="1257200" y="895013"/>
                  </a:cubicBezTo>
                  <a:lnTo>
                    <a:pt x="1300391" y="944250"/>
                  </a:lnTo>
                  <a:cubicBezTo>
                    <a:pt x="1323259" y="980643"/>
                    <a:pt x="1300391" y="972085"/>
                    <a:pt x="1346110" y="991362"/>
                  </a:cubicBezTo>
                  <a:cubicBezTo>
                    <a:pt x="1371507" y="999920"/>
                    <a:pt x="1396923" y="995650"/>
                    <a:pt x="1412151" y="1014909"/>
                  </a:cubicBezTo>
                  <a:cubicBezTo>
                    <a:pt x="1440095" y="1059877"/>
                    <a:pt x="1394376" y="1055589"/>
                    <a:pt x="1379130" y="1057733"/>
                  </a:cubicBezTo>
                  <a:cubicBezTo>
                    <a:pt x="1376583" y="1066290"/>
                    <a:pt x="1371507" y="1089855"/>
                    <a:pt x="1379130" y="1096269"/>
                  </a:cubicBezTo>
                  <a:cubicBezTo>
                    <a:pt x="1396905" y="1113402"/>
                    <a:pt x="1417245" y="1076992"/>
                    <a:pt x="1424849" y="1068434"/>
                  </a:cubicBezTo>
                  <a:cubicBezTo>
                    <a:pt x="1437548" y="1051301"/>
                    <a:pt x="1460417" y="1051301"/>
                    <a:pt x="1485814" y="1051301"/>
                  </a:cubicBezTo>
                  <a:cubicBezTo>
                    <a:pt x="1508683" y="1051301"/>
                    <a:pt x="1516306" y="1032024"/>
                    <a:pt x="1539156" y="1027754"/>
                  </a:cubicBezTo>
                  <a:cubicBezTo>
                    <a:pt x="1572177" y="1021322"/>
                    <a:pt x="1605215" y="1044887"/>
                    <a:pt x="1628066" y="1006351"/>
                  </a:cubicBezTo>
                  <a:cubicBezTo>
                    <a:pt x="1635689" y="991362"/>
                    <a:pt x="1622990" y="989218"/>
                    <a:pt x="1628066" y="972103"/>
                  </a:cubicBezTo>
                  <a:cubicBezTo>
                    <a:pt x="1638236" y="942125"/>
                    <a:pt x="1656010" y="916434"/>
                    <a:pt x="1678879" y="899301"/>
                  </a:cubicBezTo>
                  <a:cubicBezTo>
                    <a:pt x="1716993" y="869323"/>
                    <a:pt x="1714446" y="854333"/>
                    <a:pt x="1757637" y="854333"/>
                  </a:cubicBezTo>
                  <a:cubicBezTo>
                    <a:pt x="1803356" y="854333"/>
                    <a:pt x="1836395" y="880024"/>
                    <a:pt x="1874491" y="847901"/>
                  </a:cubicBezTo>
                  <a:cubicBezTo>
                    <a:pt x="1887189" y="839344"/>
                    <a:pt x="1899888" y="813653"/>
                    <a:pt x="1912587" y="811509"/>
                  </a:cubicBezTo>
                  <a:cubicBezTo>
                    <a:pt x="1922757" y="807222"/>
                    <a:pt x="1930362" y="815797"/>
                    <a:pt x="1943078" y="811509"/>
                  </a:cubicBezTo>
                  <a:cubicBezTo>
                    <a:pt x="1953249" y="809365"/>
                    <a:pt x="1958324" y="800808"/>
                    <a:pt x="1968476" y="796520"/>
                  </a:cubicBezTo>
                  <a:cubicBezTo>
                    <a:pt x="1955777" y="775117"/>
                    <a:pt x="1953230" y="790088"/>
                    <a:pt x="1965929" y="762272"/>
                  </a:cubicBezTo>
                  <a:cubicBezTo>
                    <a:pt x="1948154" y="757984"/>
                    <a:pt x="1935437" y="742995"/>
                    <a:pt x="1922739" y="742995"/>
                  </a:cubicBezTo>
                  <a:cubicBezTo>
                    <a:pt x="1907493" y="740851"/>
                    <a:pt x="1889718" y="757984"/>
                    <a:pt x="1874472" y="740851"/>
                  </a:cubicBezTo>
                  <a:cubicBezTo>
                    <a:pt x="1874472" y="728006"/>
                    <a:pt x="1879548" y="723718"/>
                    <a:pt x="1887171" y="717304"/>
                  </a:cubicBezTo>
                  <a:cubicBezTo>
                    <a:pt x="1894794" y="715160"/>
                    <a:pt x="1910040" y="715160"/>
                    <a:pt x="1917663" y="710872"/>
                  </a:cubicBezTo>
                  <a:cubicBezTo>
                    <a:pt x="1912587" y="706584"/>
                    <a:pt x="1871944" y="685182"/>
                    <a:pt x="1861774" y="678750"/>
                  </a:cubicBezTo>
                  <a:cubicBezTo>
                    <a:pt x="1851604" y="672318"/>
                    <a:pt x="1846528" y="665905"/>
                    <a:pt x="1833829" y="659473"/>
                  </a:cubicBezTo>
                  <a:cubicBezTo>
                    <a:pt x="1821130" y="653059"/>
                    <a:pt x="1810960" y="655185"/>
                    <a:pt x="1810960" y="638070"/>
                  </a:cubicBezTo>
                  <a:cubicBezTo>
                    <a:pt x="1821112" y="627369"/>
                    <a:pt x="1826206" y="633782"/>
                    <a:pt x="1841452" y="627369"/>
                  </a:cubicBezTo>
                  <a:cubicBezTo>
                    <a:pt x="1838905" y="610235"/>
                    <a:pt x="1793186" y="556710"/>
                    <a:pt x="1785563" y="541721"/>
                  </a:cubicBezTo>
                  <a:cubicBezTo>
                    <a:pt x="1780487" y="535289"/>
                    <a:pt x="1780487" y="531019"/>
                    <a:pt x="1777940" y="524588"/>
                  </a:cubicBezTo>
                  <a:cubicBezTo>
                    <a:pt x="1775393" y="513886"/>
                    <a:pt x="1775393" y="511742"/>
                    <a:pt x="1770317" y="507454"/>
                  </a:cubicBezTo>
                  <a:cubicBezTo>
                    <a:pt x="1757618" y="513886"/>
                    <a:pt x="1757618" y="545990"/>
                    <a:pt x="1744920" y="556692"/>
                  </a:cubicBezTo>
                  <a:cubicBezTo>
                    <a:pt x="1737297" y="565249"/>
                    <a:pt x="1714428" y="582383"/>
                    <a:pt x="1699201" y="580239"/>
                  </a:cubicBezTo>
                  <a:cubicBezTo>
                    <a:pt x="1681426" y="580239"/>
                    <a:pt x="1683955" y="573807"/>
                    <a:pt x="1676332" y="565249"/>
                  </a:cubicBezTo>
                  <a:cubicBezTo>
                    <a:pt x="1671256" y="558817"/>
                    <a:pt x="1661086" y="556692"/>
                    <a:pt x="1656010" y="550260"/>
                  </a:cubicBezTo>
                  <a:cubicBezTo>
                    <a:pt x="1640764" y="530983"/>
                    <a:pt x="1661086" y="490303"/>
                    <a:pt x="1643312" y="486033"/>
                  </a:cubicBezTo>
                  <a:cubicBezTo>
                    <a:pt x="1622990" y="479602"/>
                    <a:pt x="1620443" y="488177"/>
                    <a:pt x="1602668" y="466756"/>
                  </a:cubicBezTo>
                  <a:cubicBezTo>
                    <a:pt x="1595045" y="458199"/>
                    <a:pt x="1579799" y="434634"/>
                    <a:pt x="1569648" y="430364"/>
                  </a:cubicBezTo>
                  <a:cubicBezTo>
                    <a:pt x="1562025" y="426076"/>
                    <a:pt x="1526458" y="426076"/>
                    <a:pt x="1511212" y="423951"/>
                  </a:cubicBezTo>
                  <a:cubicBezTo>
                    <a:pt x="1490890" y="419663"/>
                    <a:pt x="1473116" y="415393"/>
                    <a:pt x="1455322" y="426095"/>
                  </a:cubicBezTo>
                  <a:cubicBezTo>
                    <a:pt x="1462945" y="443228"/>
                    <a:pt x="1488343" y="451785"/>
                    <a:pt x="1475644" y="492465"/>
                  </a:cubicBezTo>
                  <a:cubicBezTo>
                    <a:pt x="1473097" y="496753"/>
                    <a:pt x="1470568" y="501023"/>
                    <a:pt x="1470568" y="507454"/>
                  </a:cubicBezTo>
                  <a:cubicBezTo>
                    <a:pt x="1468021" y="516012"/>
                    <a:pt x="1470568" y="520300"/>
                    <a:pt x="1468021" y="528857"/>
                  </a:cubicBezTo>
                  <a:cubicBezTo>
                    <a:pt x="1462945" y="541703"/>
                    <a:pt x="1452776" y="545990"/>
                    <a:pt x="1452776" y="556692"/>
                  </a:cubicBezTo>
                  <a:cubicBezTo>
                    <a:pt x="1460398" y="569537"/>
                    <a:pt x="1478173" y="573825"/>
                    <a:pt x="1490890" y="586670"/>
                  </a:cubicBezTo>
                  <a:cubicBezTo>
                    <a:pt x="1511212" y="610217"/>
                    <a:pt x="1501060" y="614505"/>
                    <a:pt x="1498513" y="642340"/>
                  </a:cubicBezTo>
                  <a:cubicBezTo>
                    <a:pt x="1495966" y="670174"/>
                    <a:pt x="1485814" y="672318"/>
                    <a:pt x="1470568" y="685163"/>
                  </a:cubicBezTo>
                  <a:cubicBezTo>
                    <a:pt x="1445171" y="706566"/>
                    <a:pt x="1440077" y="698009"/>
                    <a:pt x="1424849" y="708710"/>
                  </a:cubicBezTo>
                  <a:cubicBezTo>
                    <a:pt x="1424849" y="730113"/>
                    <a:pt x="1435019" y="712998"/>
                    <a:pt x="1437548" y="747246"/>
                  </a:cubicBezTo>
                  <a:cubicBezTo>
                    <a:pt x="1437548" y="777225"/>
                    <a:pt x="1465493" y="790070"/>
                    <a:pt x="1437548" y="822174"/>
                  </a:cubicBezTo>
                  <a:cubicBezTo>
                    <a:pt x="1429925" y="830732"/>
                    <a:pt x="1424849" y="843577"/>
                    <a:pt x="1412151" y="843577"/>
                  </a:cubicBezTo>
                  <a:cubicBezTo>
                    <a:pt x="1401981" y="839289"/>
                    <a:pt x="1363884" y="792195"/>
                    <a:pt x="1358809" y="781494"/>
                  </a:cubicBezTo>
                  <a:cubicBezTo>
                    <a:pt x="1348639" y="762235"/>
                    <a:pt x="1351186" y="751516"/>
                    <a:pt x="1351186" y="725825"/>
                  </a:cubicBezTo>
                  <a:cubicBezTo>
                    <a:pt x="1351186" y="691577"/>
                    <a:pt x="1343563" y="697990"/>
                    <a:pt x="1318165" y="697990"/>
                  </a:cubicBezTo>
                  <a:cubicBezTo>
                    <a:pt x="1282598" y="697990"/>
                    <a:pt x="1287674" y="697990"/>
                    <a:pt x="1264823" y="683001"/>
                  </a:cubicBezTo>
                  <a:cubicBezTo>
                    <a:pt x="1249578" y="670156"/>
                    <a:pt x="1231803" y="668012"/>
                    <a:pt x="1219104" y="655167"/>
                  </a:cubicBezTo>
                  <a:cubicBezTo>
                    <a:pt x="1211481" y="648753"/>
                    <a:pt x="1211481" y="642321"/>
                    <a:pt x="1201330" y="638033"/>
                  </a:cubicBezTo>
                  <a:cubicBezTo>
                    <a:pt x="1193707" y="633745"/>
                    <a:pt x="1181008" y="631602"/>
                    <a:pt x="1173385" y="629476"/>
                  </a:cubicBezTo>
                  <a:cubicBezTo>
                    <a:pt x="1163234" y="625188"/>
                    <a:pt x="1158139" y="618775"/>
                    <a:pt x="1147988" y="620918"/>
                  </a:cubicBezTo>
                  <a:cubicBezTo>
                    <a:pt x="1135289" y="625206"/>
                    <a:pt x="1137818" y="633764"/>
                    <a:pt x="1120043" y="629476"/>
                  </a:cubicBezTo>
                  <a:cubicBezTo>
                    <a:pt x="1112420" y="605929"/>
                    <a:pt x="1122590" y="580239"/>
                    <a:pt x="1099721" y="569519"/>
                  </a:cubicBezTo>
                  <a:cubicBezTo>
                    <a:pt x="1076853" y="558817"/>
                    <a:pt x="1064154" y="563087"/>
                    <a:pt x="1064154" y="522425"/>
                  </a:cubicBezTo>
                  <a:cubicBezTo>
                    <a:pt x="1064154" y="473188"/>
                    <a:pt x="1069230" y="464612"/>
                    <a:pt x="1089551" y="436778"/>
                  </a:cubicBezTo>
                  <a:cubicBezTo>
                    <a:pt x="1099721" y="423932"/>
                    <a:pt x="1104797" y="413231"/>
                    <a:pt x="1112420" y="402530"/>
                  </a:cubicBezTo>
                  <a:cubicBezTo>
                    <a:pt x="1122590" y="393972"/>
                    <a:pt x="1132742" y="385396"/>
                    <a:pt x="1142912" y="378983"/>
                  </a:cubicBezTo>
                  <a:cubicBezTo>
                    <a:pt x="1132760" y="370425"/>
                    <a:pt x="1120043" y="368281"/>
                    <a:pt x="1109892" y="359706"/>
                  </a:cubicBezTo>
                  <a:cubicBezTo>
                    <a:pt x="1097193" y="349004"/>
                    <a:pt x="1094646" y="334015"/>
                    <a:pt x="1117514" y="334015"/>
                  </a:cubicBezTo>
                  <a:cubicBezTo>
                    <a:pt x="1140383" y="331871"/>
                    <a:pt x="1160705" y="353292"/>
                    <a:pt x="1165781" y="351148"/>
                  </a:cubicBezTo>
                  <a:cubicBezTo>
                    <a:pt x="1173403" y="346860"/>
                    <a:pt x="1178479" y="338303"/>
                    <a:pt x="1183555" y="327602"/>
                  </a:cubicBezTo>
                  <a:cubicBezTo>
                    <a:pt x="1191178" y="327602"/>
                    <a:pt x="1216575" y="340447"/>
                    <a:pt x="1234368" y="295479"/>
                  </a:cubicBezTo>
                  <a:cubicBezTo>
                    <a:pt x="1226745" y="295479"/>
                    <a:pt x="1170856" y="297623"/>
                    <a:pt x="1186102" y="254799"/>
                  </a:cubicBezTo>
                  <a:cubicBezTo>
                    <a:pt x="1201348" y="250511"/>
                    <a:pt x="1239444" y="282634"/>
                    <a:pt x="1254690" y="265501"/>
                  </a:cubicBezTo>
                  <a:cubicBezTo>
                    <a:pt x="1262313" y="254799"/>
                    <a:pt x="1254690" y="237666"/>
                    <a:pt x="1269936" y="235522"/>
                  </a:cubicBezTo>
                  <a:cubicBezTo>
                    <a:pt x="1285182" y="233378"/>
                    <a:pt x="1292804" y="241936"/>
                    <a:pt x="1302956" y="244079"/>
                  </a:cubicBezTo>
                  <a:cubicBezTo>
                    <a:pt x="1310579" y="233378"/>
                    <a:pt x="1305503" y="207687"/>
                    <a:pt x="1323278" y="216245"/>
                  </a:cubicBezTo>
                  <a:cubicBezTo>
                    <a:pt x="1325825" y="218389"/>
                    <a:pt x="1328354" y="222677"/>
                    <a:pt x="1333448" y="226946"/>
                  </a:cubicBezTo>
                  <a:cubicBezTo>
                    <a:pt x="1341071" y="233378"/>
                    <a:pt x="1348694" y="224802"/>
                    <a:pt x="1353769" y="218389"/>
                  </a:cubicBezTo>
                  <a:cubicBezTo>
                    <a:pt x="1381714" y="190554"/>
                    <a:pt x="1356317" y="190554"/>
                    <a:pt x="1356317" y="164864"/>
                  </a:cubicBezTo>
                  <a:cubicBezTo>
                    <a:pt x="1356317" y="141317"/>
                    <a:pt x="1381714" y="134885"/>
                    <a:pt x="1353769" y="113482"/>
                  </a:cubicBezTo>
                  <a:cubicBezTo>
                    <a:pt x="1335995" y="102781"/>
                    <a:pt x="1328372" y="92080"/>
                    <a:pt x="1297880" y="98493"/>
                  </a:cubicBezTo>
                  <a:cubicBezTo>
                    <a:pt x="1297880" y="111338"/>
                    <a:pt x="1310579" y="111338"/>
                    <a:pt x="1302956" y="126328"/>
                  </a:cubicBezTo>
                  <a:cubicBezTo>
                    <a:pt x="1297880" y="134885"/>
                    <a:pt x="1290257" y="141317"/>
                    <a:pt x="1282634" y="147730"/>
                  </a:cubicBezTo>
                  <a:cubicBezTo>
                    <a:pt x="1272483" y="162720"/>
                    <a:pt x="1275012" y="188410"/>
                    <a:pt x="1257237" y="199112"/>
                  </a:cubicBezTo>
                  <a:cubicBezTo>
                    <a:pt x="1241991" y="211957"/>
                    <a:pt x="1211518" y="196968"/>
                    <a:pt x="1214047" y="175565"/>
                  </a:cubicBezTo>
                  <a:cubicBezTo>
                    <a:pt x="1216594" y="162720"/>
                    <a:pt x="1221670" y="160576"/>
                    <a:pt x="1219123" y="145586"/>
                  </a:cubicBezTo>
                  <a:cubicBezTo>
                    <a:pt x="1198801" y="85629"/>
                    <a:pt x="1188631" y="156288"/>
                    <a:pt x="1178479" y="160576"/>
                  </a:cubicBezTo>
                  <a:cubicBezTo>
                    <a:pt x="1155611" y="160576"/>
                    <a:pt x="1160705" y="137029"/>
                    <a:pt x="1158158" y="117752"/>
                  </a:cubicBezTo>
                  <a:cubicBezTo>
                    <a:pt x="1155611" y="98475"/>
                    <a:pt x="1140383" y="102763"/>
                    <a:pt x="1125137" y="89917"/>
                  </a:cubicBezTo>
                  <a:lnTo>
                    <a:pt x="1125137" y="64227"/>
                  </a:lnTo>
                  <a:cubicBezTo>
                    <a:pt x="1120061" y="59939"/>
                    <a:pt x="1112438" y="55669"/>
                    <a:pt x="1107363" y="49237"/>
                  </a:cubicBezTo>
                  <a:cubicBezTo>
                    <a:pt x="1102287" y="38536"/>
                    <a:pt x="1104816" y="34248"/>
                    <a:pt x="1102287" y="23547"/>
                  </a:cubicBezTo>
                  <a:cubicBezTo>
                    <a:pt x="1097211" y="14989"/>
                    <a:pt x="1092117" y="17115"/>
                    <a:pt x="1084512" y="10701"/>
                  </a:cubicBezTo>
                  <a:cubicBezTo>
                    <a:pt x="1076889" y="8557"/>
                    <a:pt x="1071814" y="4269"/>
                    <a:pt x="1064191" y="0"/>
                  </a:cubicBezTo>
                  <a:cubicBezTo>
                    <a:pt x="1059115" y="6432"/>
                    <a:pt x="1061644" y="14989"/>
                    <a:pt x="1051492" y="25691"/>
                  </a:cubicBezTo>
                  <a:cubicBezTo>
                    <a:pt x="1046416" y="34248"/>
                    <a:pt x="1038793" y="36392"/>
                    <a:pt x="1041340" y="51381"/>
                  </a:cubicBezTo>
                  <a:cubicBezTo>
                    <a:pt x="1041340" y="87773"/>
                    <a:pt x="1066738" y="70658"/>
                    <a:pt x="1081983" y="85629"/>
                  </a:cubicBezTo>
                  <a:cubicBezTo>
                    <a:pt x="1089606" y="92061"/>
                    <a:pt x="1089606" y="102763"/>
                    <a:pt x="1092154" y="113464"/>
                  </a:cubicBezTo>
                  <a:cubicBezTo>
                    <a:pt x="1099776" y="134867"/>
                    <a:pt x="1130268" y="152000"/>
                    <a:pt x="1061662" y="17554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177" name="Freeform: Shape 176">
              <a:extLst>
                <a:ext uri="{FF2B5EF4-FFF2-40B4-BE49-F238E27FC236}">
                  <a16:creationId xmlns:a16="http://schemas.microsoft.com/office/drawing/2014/main" id="{034F6EE3-C542-FBC2-6F94-D57719A94291}"/>
                </a:ext>
              </a:extLst>
            </p:cNvPr>
            <p:cNvSpPr/>
            <p:nvPr/>
          </p:nvSpPr>
          <p:spPr>
            <a:xfrm>
              <a:off x="7343879" y="2466484"/>
              <a:ext cx="1358147" cy="976227"/>
            </a:xfrm>
            <a:custGeom>
              <a:avLst/>
              <a:gdLst>
                <a:gd name="connsiteX0" fmla="*/ 932487 w 1358147"/>
                <a:gd name="connsiteY0" fmla="*/ 175419 h 976227"/>
                <a:gd name="connsiteX1" fmla="*/ 1018868 w 1358147"/>
                <a:gd name="connsiteY1" fmla="*/ 196822 h 976227"/>
                <a:gd name="connsiteX2" fmla="*/ 1013792 w 1358147"/>
                <a:gd name="connsiteY2" fmla="*/ 226800 h 976227"/>
                <a:gd name="connsiteX3" fmla="*/ 952827 w 1358147"/>
                <a:gd name="connsiteY3" fmla="*/ 237502 h 976227"/>
                <a:gd name="connsiteX4" fmla="*/ 907108 w 1358147"/>
                <a:gd name="connsiteY4" fmla="*/ 273894 h 976227"/>
                <a:gd name="connsiteX5" fmla="*/ 843596 w 1358147"/>
                <a:gd name="connsiteY5" fmla="*/ 284595 h 976227"/>
                <a:gd name="connsiteX6" fmla="*/ 805500 w 1358147"/>
                <a:gd name="connsiteY6" fmla="*/ 329563 h 976227"/>
                <a:gd name="connsiteX7" fmla="*/ 747064 w 1358147"/>
                <a:gd name="connsiteY7" fmla="*/ 350984 h 976227"/>
                <a:gd name="connsiteX8" fmla="*/ 693722 w 1358147"/>
                <a:gd name="connsiteY8" fmla="*/ 374531 h 976227"/>
                <a:gd name="connsiteX9" fmla="*/ 564169 w 1358147"/>
                <a:gd name="connsiteY9" fmla="*/ 350984 h 976227"/>
                <a:gd name="connsiteX10" fmla="*/ 449862 w 1358147"/>
                <a:gd name="connsiteY10" fmla="*/ 310304 h 976227"/>
                <a:gd name="connsiteX11" fmla="*/ 360953 w 1358147"/>
                <a:gd name="connsiteY11" fmla="*/ 239646 h 976227"/>
                <a:gd name="connsiteX12" fmla="*/ 340631 w 1358147"/>
                <a:gd name="connsiteY12" fmla="*/ 177563 h 976227"/>
                <a:gd name="connsiteX13" fmla="*/ 315234 w 1358147"/>
                <a:gd name="connsiteY13" fmla="*/ 162574 h 976227"/>
                <a:gd name="connsiteX14" fmla="*/ 292365 w 1358147"/>
                <a:gd name="connsiteY14" fmla="*/ 145441 h 976227"/>
                <a:gd name="connsiteX15" fmla="*/ 251722 w 1358147"/>
                <a:gd name="connsiteY15" fmla="*/ 192552 h 976227"/>
                <a:gd name="connsiteX16" fmla="*/ 193285 w 1358147"/>
                <a:gd name="connsiteY16" fmla="*/ 218243 h 976227"/>
                <a:gd name="connsiteX17" fmla="*/ 183115 w 1358147"/>
                <a:gd name="connsiteY17" fmla="*/ 263211 h 976227"/>
                <a:gd name="connsiteX18" fmla="*/ 150095 w 1358147"/>
                <a:gd name="connsiteY18" fmla="*/ 280344 h 976227"/>
                <a:gd name="connsiteX19" fmla="*/ 124698 w 1358147"/>
                <a:gd name="connsiteY19" fmla="*/ 365992 h 976227"/>
                <a:gd name="connsiteX20" fmla="*/ 35788 w 1358147"/>
                <a:gd name="connsiteY20" fmla="*/ 432362 h 976227"/>
                <a:gd name="connsiteX21" fmla="*/ 221 w 1358147"/>
                <a:gd name="connsiteY21" fmla="*/ 449495 h 976227"/>
                <a:gd name="connsiteX22" fmla="*/ 17995 w 1358147"/>
                <a:gd name="connsiteY22" fmla="*/ 503021 h 976227"/>
                <a:gd name="connsiteX23" fmla="*/ 38317 w 1358147"/>
                <a:gd name="connsiteY23" fmla="*/ 520154 h 976227"/>
                <a:gd name="connsiteX24" fmla="*/ 51016 w 1358147"/>
                <a:gd name="connsiteY24" fmla="*/ 545845 h 976227"/>
                <a:gd name="connsiteX25" fmla="*/ 99282 w 1358147"/>
                <a:gd name="connsiteY25" fmla="*/ 597226 h 976227"/>
                <a:gd name="connsiteX26" fmla="*/ 170417 w 1358147"/>
                <a:gd name="connsiteY26" fmla="*/ 712834 h 976227"/>
                <a:gd name="connsiteX27" fmla="*/ 264402 w 1358147"/>
                <a:gd name="connsiteY27" fmla="*/ 770647 h 976227"/>
                <a:gd name="connsiteX28" fmla="*/ 279648 w 1358147"/>
                <a:gd name="connsiteY28" fmla="*/ 777079 h 976227"/>
                <a:gd name="connsiteX29" fmla="*/ 297422 w 1358147"/>
                <a:gd name="connsiteY29" fmla="*/ 783511 h 976227"/>
                <a:gd name="connsiteX30" fmla="*/ 378709 w 1358147"/>
                <a:gd name="connsiteY30" fmla="*/ 774953 h 976227"/>
                <a:gd name="connsiteX31" fmla="*/ 439674 w 1358147"/>
                <a:gd name="connsiteY31" fmla="*/ 738561 h 976227"/>
                <a:gd name="connsiteX32" fmla="*/ 495563 w 1358147"/>
                <a:gd name="connsiteY32" fmla="*/ 777097 h 976227"/>
                <a:gd name="connsiteX33" fmla="*/ 503186 w 1358147"/>
                <a:gd name="connsiteY33" fmla="*/ 779241 h 976227"/>
                <a:gd name="connsiteX34" fmla="*/ 526055 w 1358147"/>
                <a:gd name="connsiteY34" fmla="*/ 811363 h 976227"/>
                <a:gd name="connsiteX35" fmla="*/ 546376 w 1358147"/>
                <a:gd name="connsiteY35" fmla="*/ 918414 h 976227"/>
                <a:gd name="connsiteX36" fmla="*/ 584491 w 1358147"/>
                <a:gd name="connsiteY36" fmla="*/ 950537 h 976227"/>
                <a:gd name="connsiteX37" fmla="*/ 665777 w 1358147"/>
                <a:gd name="connsiteY37" fmla="*/ 909856 h 976227"/>
                <a:gd name="connsiteX38" fmla="*/ 724213 w 1358147"/>
                <a:gd name="connsiteY38" fmla="*/ 974083 h 976227"/>
                <a:gd name="connsiteX39" fmla="*/ 759781 w 1358147"/>
                <a:gd name="connsiteY39" fmla="*/ 954824 h 976227"/>
                <a:gd name="connsiteX40" fmla="*/ 790272 w 1358147"/>
                <a:gd name="connsiteY40" fmla="*/ 976227 h 976227"/>
                <a:gd name="connsiteX41" fmla="*/ 808047 w 1358147"/>
                <a:gd name="connsiteY41" fmla="*/ 965526 h 976227"/>
                <a:gd name="connsiteX42" fmla="*/ 830916 w 1358147"/>
                <a:gd name="connsiteY42" fmla="*/ 956968 h 976227"/>
                <a:gd name="connsiteX43" fmla="*/ 869030 w 1358147"/>
                <a:gd name="connsiteY43" fmla="*/ 931278 h 976227"/>
                <a:gd name="connsiteX44" fmla="*/ 919843 w 1358147"/>
                <a:gd name="connsiteY44" fmla="*/ 924864 h 976227"/>
                <a:gd name="connsiteX45" fmla="*/ 955411 w 1358147"/>
                <a:gd name="connsiteY45" fmla="*/ 897029 h 976227"/>
                <a:gd name="connsiteX46" fmla="*/ 985903 w 1358147"/>
                <a:gd name="connsiteY46" fmla="*/ 864907 h 976227"/>
                <a:gd name="connsiteX47" fmla="*/ 1006224 w 1358147"/>
                <a:gd name="connsiteY47" fmla="*/ 819939 h 976227"/>
                <a:gd name="connsiteX48" fmla="*/ 1057038 w 1358147"/>
                <a:gd name="connsiteY48" fmla="*/ 738579 h 976227"/>
                <a:gd name="connsiteX49" fmla="*/ 1041792 w 1358147"/>
                <a:gd name="connsiteY49" fmla="*/ 710745 h 976227"/>
                <a:gd name="connsiteX50" fmla="*/ 1039244 w 1358147"/>
                <a:gd name="connsiteY50" fmla="*/ 670065 h 976227"/>
                <a:gd name="connsiteX51" fmla="*/ 1018923 w 1358147"/>
                <a:gd name="connsiteY51" fmla="*/ 610108 h 976227"/>
                <a:gd name="connsiteX52" fmla="*/ 1001149 w 1358147"/>
                <a:gd name="connsiteY52" fmla="*/ 580129 h 976227"/>
                <a:gd name="connsiteX53" fmla="*/ 1016394 w 1358147"/>
                <a:gd name="connsiteY53" fmla="*/ 550151 h 976227"/>
                <a:gd name="connsiteX54" fmla="*/ 1064660 w 1358147"/>
                <a:gd name="connsiteY54" fmla="*/ 505183 h 976227"/>
                <a:gd name="connsiteX55" fmla="*/ 1001149 w 1358147"/>
                <a:gd name="connsiteY55" fmla="*/ 518028 h 976227"/>
                <a:gd name="connsiteX56" fmla="*/ 988449 w 1358147"/>
                <a:gd name="connsiteY56" fmla="*/ 488050 h 976227"/>
                <a:gd name="connsiteX57" fmla="*/ 988449 w 1358147"/>
                <a:gd name="connsiteY57" fmla="*/ 445226 h 976227"/>
                <a:gd name="connsiteX58" fmla="*/ 1013847 w 1358147"/>
                <a:gd name="connsiteY58" fmla="*/ 428093 h 976227"/>
                <a:gd name="connsiteX59" fmla="*/ 1036716 w 1358147"/>
                <a:gd name="connsiteY59" fmla="*/ 408816 h 976227"/>
                <a:gd name="connsiteX60" fmla="*/ 1064660 w 1358147"/>
                <a:gd name="connsiteY60" fmla="*/ 395970 h 976227"/>
                <a:gd name="connsiteX61" fmla="*/ 1057038 w 1358147"/>
                <a:gd name="connsiteY61" fmla="*/ 460197 h 976227"/>
                <a:gd name="connsiteX62" fmla="*/ 1138324 w 1358147"/>
                <a:gd name="connsiteY62" fmla="*/ 430218 h 976227"/>
                <a:gd name="connsiteX63" fmla="*/ 1201836 w 1358147"/>
                <a:gd name="connsiteY63" fmla="*/ 380981 h 976227"/>
                <a:gd name="connsiteX64" fmla="*/ 1255178 w 1358147"/>
                <a:gd name="connsiteY64" fmla="*/ 351002 h 976227"/>
                <a:gd name="connsiteX65" fmla="*/ 1275500 w 1358147"/>
                <a:gd name="connsiteY65" fmla="*/ 344571 h 976227"/>
                <a:gd name="connsiteX66" fmla="*/ 1283122 w 1358147"/>
                <a:gd name="connsiteY66" fmla="*/ 291045 h 976227"/>
                <a:gd name="connsiteX67" fmla="*/ 1321237 w 1358147"/>
                <a:gd name="connsiteY67" fmla="*/ 261067 h 976227"/>
                <a:gd name="connsiteX68" fmla="*/ 1349182 w 1358147"/>
                <a:gd name="connsiteY68" fmla="*/ 222531 h 976227"/>
                <a:gd name="connsiteX69" fmla="*/ 1344106 w 1358147"/>
                <a:gd name="connsiteY69" fmla="*/ 175419 h 976227"/>
                <a:gd name="connsiteX70" fmla="*/ 1298387 w 1358147"/>
                <a:gd name="connsiteY70" fmla="*/ 192552 h 976227"/>
                <a:gd name="connsiteX71" fmla="*/ 1257744 w 1358147"/>
                <a:gd name="connsiteY71" fmla="*/ 164718 h 976227"/>
                <a:gd name="connsiteX72" fmla="*/ 1194231 w 1358147"/>
                <a:gd name="connsiteY72" fmla="*/ 91934 h 976227"/>
                <a:gd name="connsiteX73" fmla="*/ 1140890 w 1358147"/>
                <a:gd name="connsiteY73" fmla="*/ 10574 h 976227"/>
                <a:gd name="connsiteX74" fmla="*/ 1031658 w 1358147"/>
                <a:gd name="connsiteY74" fmla="*/ 10574 h 976227"/>
                <a:gd name="connsiteX75" fmla="*/ 1001167 w 1358147"/>
                <a:gd name="connsiteY75" fmla="*/ 109067 h 976227"/>
                <a:gd name="connsiteX76" fmla="*/ 932579 w 1358147"/>
                <a:gd name="connsiteY76" fmla="*/ 175438 h 97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358147" h="976227">
                  <a:moveTo>
                    <a:pt x="932487" y="175419"/>
                  </a:moveTo>
                  <a:cubicBezTo>
                    <a:pt x="950262" y="175419"/>
                    <a:pt x="988377" y="158286"/>
                    <a:pt x="1018868" y="196822"/>
                  </a:cubicBezTo>
                  <a:cubicBezTo>
                    <a:pt x="1026491" y="207523"/>
                    <a:pt x="1023944" y="222513"/>
                    <a:pt x="1013792" y="226800"/>
                  </a:cubicBezTo>
                  <a:cubicBezTo>
                    <a:pt x="1003622" y="233214"/>
                    <a:pt x="975677" y="222513"/>
                    <a:pt x="952827" y="237502"/>
                  </a:cubicBezTo>
                  <a:cubicBezTo>
                    <a:pt x="935053" y="248203"/>
                    <a:pt x="924883" y="263193"/>
                    <a:pt x="907108" y="273894"/>
                  </a:cubicBezTo>
                  <a:cubicBezTo>
                    <a:pt x="881710" y="288883"/>
                    <a:pt x="874088" y="284595"/>
                    <a:pt x="843596" y="284595"/>
                  </a:cubicBezTo>
                  <a:cubicBezTo>
                    <a:pt x="810576" y="286739"/>
                    <a:pt x="825821" y="312430"/>
                    <a:pt x="805500" y="329563"/>
                  </a:cubicBezTo>
                  <a:cubicBezTo>
                    <a:pt x="790254" y="342408"/>
                    <a:pt x="767404" y="342408"/>
                    <a:pt x="747064" y="350984"/>
                  </a:cubicBezTo>
                  <a:cubicBezTo>
                    <a:pt x="726742" y="357398"/>
                    <a:pt x="714043" y="368117"/>
                    <a:pt x="693722" y="374531"/>
                  </a:cubicBezTo>
                  <a:cubicBezTo>
                    <a:pt x="635285" y="391664"/>
                    <a:pt x="614964" y="353128"/>
                    <a:pt x="564169" y="350984"/>
                  </a:cubicBezTo>
                  <a:cubicBezTo>
                    <a:pt x="498110" y="346696"/>
                    <a:pt x="487958" y="361686"/>
                    <a:pt x="449862" y="310304"/>
                  </a:cubicBezTo>
                  <a:cubicBezTo>
                    <a:pt x="411747" y="258923"/>
                    <a:pt x="376199" y="282470"/>
                    <a:pt x="360953" y="239646"/>
                  </a:cubicBezTo>
                  <a:cubicBezTo>
                    <a:pt x="353330" y="213955"/>
                    <a:pt x="358406" y="190408"/>
                    <a:pt x="340631" y="177563"/>
                  </a:cubicBezTo>
                  <a:cubicBezTo>
                    <a:pt x="333008" y="171131"/>
                    <a:pt x="322856" y="169006"/>
                    <a:pt x="315234" y="162574"/>
                  </a:cubicBezTo>
                  <a:cubicBezTo>
                    <a:pt x="307611" y="158286"/>
                    <a:pt x="299988" y="151873"/>
                    <a:pt x="292365" y="145441"/>
                  </a:cubicBezTo>
                  <a:cubicBezTo>
                    <a:pt x="261873" y="153998"/>
                    <a:pt x="259345" y="179689"/>
                    <a:pt x="251722" y="192552"/>
                  </a:cubicBezTo>
                  <a:cubicBezTo>
                    <a:pt x="241552" y="213955"/>
                    <a:pt x="213607" y="205398"/>
                    <a:pt x="193285" y="218243"/>
                  </a:cubicBezTo>
                  <a:cubicBezTo>
                    <a:pt x="190739" y="237502"/>
                    <a:pt x="195833" y="252491"/>
                    <a:pt x="183115" y="263211"/>
                  </a:cubicBezTo>
                  <a:cubicBezTo>
                    <a:pt x="172946" y="269643"/>
                    <a:pt x="152624" y="265355"/>
                    <a:pt x="150095" y="280344"/>
                  </a:cubicBezTo>
                  <a:cubicBezTo>
                    <a:pt x="142472" y="301747"/>
                    <a:pt x="160265" y="336013"/>
                    <a:pt x="124698" y="365992"/>
                  </a:cubicBezTo>
                  <a:cubicBezTo>
                    <a:pt x="94206" y="391682"/>
                    <a:pt x="76431" y="415229"/>
                    <a:pt x="35788" y="432362"/>
                  </a:cubicBezTo>
                  <a:cubicBezTo>
                    <a:pt x="23090" y="436650"/>
                    <a:pt x="10391" y="438794"/>
                    <a:pt x="221" y="449495"/>
                  </a:cubicBezTo>
                  <a:cubicBezTo>
                    <a:pt x="-2326" y="458053"/>
                    <a:pt x="17995" y="503021"/>
                    <a:pt x="17995" y="503021"/>
                  </a:cubicBezTo>
                  <a:cubicBezTo>
                    <a:pt x="20542" y="509452"/>
                    <a:pt x="30694" y="511578"/>
                    <a:pt x="38317" y="520154"/>
                  </a:cubicBezTo>
                  <a:cubicBezTo>
                    <a:pt x="43393" y="528711"/>
                    <a:pt x="48487" y="537287"/>
                    <a:pt x="51016" y="545845"/>
                  </a:cubicBezTo>
                  <a:cubicBezTo>
                    <a:pt x="89112" y="562978"/>
                    <a:pt x="86583" y="547989"/>
                    <a:pt x="99282" y="597226"/>
                  </a:cubicBezTo>
                  <a:cubicBezTo>
                    <a:pt x="114528" y="646463"/>
                    <a:pt x="61168" y="684999"/>
                    <a:pt x="170417" y="712834"/>
                  </a:cubicBezTo>
                  <a:cubicBezTo>
                    <a:pt x="195814" y="719266"/>
                    <a:pt x="221230" y="747082"/>
                    <a:pt x="264402" y="770647"/>
                  </a:cubicBezTo>
                  <a:cubicBezTo>
                    <a:pt x="269478" y="772791"/>
                    <a:pt x="274572" y="774935"/>
                    <a:pt x="279648" y="777079"/>
                  </a:cubicBezTo>
                  <a:cubicBezTo>
                    <a:pt x="289799" y="783511"/>
                    <a:pt x="287271" y="785636"/>
                    <a:pt x="297422" y="783511"/>
                  </a:cubicBezTo>
                  <a:cubicBezTo>
                    <a:pt x="348236" y="768521"/>
                    <a:pt x="320291" y="764233"/>
                    <a:pt x="378709" y="774953"/>
                  </a:cubicBezTo>
                  <a:cubicBezTo>
                    <a:pt x="401577" y="777097"/>
                    <a:pt x="424428" y="749262"/>
                    <a:pt x="439674" y="738561"/>
                  </a:cubicBezTo>
                  <a:cubicBezTo>
                    <a:pt x="477788" y="712870"/>
                    <a:pt x="480317" y="770665"/>
                    <a:pt x="495563" y="777097"/>
                  </a:cubicBezTo>
                  <a:cubicBezTo>
                    <a:pt x="498110" y="777097"/>
                    <a:pt x="500639" y="777097"/>
                    <a:pt x="503186" y="779241"/>
                  </a:cubicBezTo>
                  <a:cubicBezTo>
                    <a:pt x="513337" y="781385"/>
                    <a:pt x="526055" y="796374"/>
                    <a:pt x="526055" y="811363"/>
                  </a:cubicBezTo>
                  <a:cubicBezTo>
                    <a:pt x="531131" y="849899"/>
                    <a:pt x="495563" y="839198"/>
                    <a:pt x="546376" y="918414"/>
                  </a:cubicBezTo>
                  <a:cubicBezTo>
                    <a:pt x="561622" y="941961"/>
                    <a:pt x="574321" y="937691"/>
                    <a:pt x="584491" y="950537"/>
                  </a:cubicBezTo>
                  <a:cubicBezTo>
                    <a:pt x="604812" y="939835"/>
                    <a:pt x="640380" y="914145"/>
                    <a:pt x="665777" y="909856"/>
                  </a:cubicBezTo>
                  <a:cubicBezTo>
                    <a:pt x="716591" y="901299"/>
                    <a:pt x="698798" y="948393"/>
                    <a:pt x="724213" y="974083"/>
                  </a:cubicBezTo>
                  <a:cubicBezTo>
                    <a:pt x="734383" y="969795"/>
                    <a:pt x="749611" y="956950"/>
                    <a:pt x="759781" y="954824"/>
                  </a:cubicBezTo>
                  <a:cubicBezTo>
                    <a:pt x="772480" y="952680"/>
                    <a:pt x="777556" y="963382"/>
                    <a:pt x="790272" y="976227"/>
                  </a:cubicBezTo>
                  <a:cubicBezTo>
                    <a:pt x="797895" y="974083"/>
                    <a:pt x="800424" y="969795"/>
                    <a:pt x="808047" y="965526"/>
                  </a:cubicBezTo>
                  <a:cubicBezTo>
                    <a:pt x="815670" y="961238"/>
                    <a:pt x="823293" y="959112"/>
                    <a:pt x="830916" y="956968"/>
                  </a:cubicBezTo>
                  <a:cubicBezTo>
                    <a:pt x="843615" y="950537"/>
                    <a:pt x="853784" y="937691"/>
                    <a:pt x="869030" y="931278"/>
                  </a:cubicBezTo>
                  <a:cubicBezTo>
                    <a:pt x="884276" y="926990"/>
                    <a:pt x="904597" y="929134"/>
                    <a:pt x="919843" y="924864"/>
                  </a:cubicBezTo>
                  <a:cubicBezTo>
                    <a:pt x="935089" y="918432"/>
                    <a:pt x="945241" y="905587"/>
                    <a:pt x="955411" y="897029"/>
                  </a:cubicBezTo>
                  <a:cubicBezTo>
                    <a:pt x="965581" y="884184"/>
                    <a:pt x="973186" y="877753"/>
                    <a:pt x="985903" y="864907"/>
                  </a:cubicBezTo>
                  <a:cubicBezTo>
                    <a:pt x="1003677" y="843504"/>
                    <a:pt x="996054" y="852062"/>
                    <a:pt x="1006224" y="819939"/>
                  </a:cubicBezTo>
                  <a:cubicBezTo>
                    <a:pt x="1016394" y="794249"/>
                    <a:pt x="1051943" y="779259"/>
                    <a:pt x="1057038" y="738579"/>
                  </a:cubicBezTo>
                  <a:cubicBezTo>
                    <a:pt x="1046886" y="732148"/>
                    <a:pt x="1039263" y="730022"/>
                    <a:pt x="1041792" y="710745"/>
                  </a:cubicBezTo>
                  <a:cubicBezTo>
                    <a:pt x="1044339" y="687198"/>
                    <a:pt x="1034169" y="693612"/>
                    <a:pt x="1039244" y="670065"/>
                  </a:cubicBezTo>
                  <a:cubicBezTo>
                    <a:pt x="1039244" y="661508"/>
                    <a:pt x="1054490" y="642230"/>
                    <a:pt x="1018923" y="610108"/>
                  </a:cubicBezTo>
                  <a:cubicBezTo>
                    <a:pt x="1011300" y="603676"/>
                    <a:pt x="1003677" y="595119"/>
                    <a:pt x="1001149" y="580129"/>
                  </a:cubicBezTo>
                  <a:cubicBezTo>
                    <a:pt x="1001149" y="565140"/>
                    <a:pt x="1008771" y="554439"/>
                    <a:pt x="1016394" y="550151"/>
                  </a:cubicBezTo>
                  <a:cubicBezTo>
                    <a:pt x="1036716" y="535162"/>
                    <a:pt x="1057038" y="526604"/>
                    <a:pt x="1064660" y="505183"/>
                  </a:cubicBezTo>
                  <a:cubicBezTo>
                    <a:pt x="1016394" y="503039"/>
                    <a:pt x="1018941" y="526586"/>
                    <a:pt x="1001149" y="518028"/>
                  </a:cubicBezTo>
                  <a:cubicBezTo>
                    <a:pt x="990997" y="513741"/>
                    <a:pt x="993525" y="498751"/>
                    <a:pt x="988449" y="488050"/>
                  </a:cubicBezTo>
                  <a:cubicBezTo>
                    <a:pt x="980827" y="477349"/>
                    <a:pt x="942730" y="466647"/>
                    <a:pt x="988449" y="445226"/>
                  </a:cubicBezTo>
                  <a:cubicBezTo>
                    <a:pt x="998601" y="440938"/>
                    <a:pt x="1006224" y="436668"/>
                    <a:pt x="1013847" y="428093"/>
                  </a:cubicBezTo>
                  <a:cubicBezTo>
                    <a:pt x="1024017" y="421661"/>
                    <a:pt x="1029093" y="417391"/>
                    <a:pt x="1036716" y="408816"/>
                  </a:cubicBezTo>
                  <a:cubicBezTo>
                    <a:pt x="1044339" y="402384"/>
                    <a:pt x="1054490" y="391682"/>
                    <a:pt x="1064660" y="395970"/>
                  </a:cubicBezTo>
                  <a:cubicBezTo>
                    <a:pt x="1084982" y="410959"/>
                    <a:pt x="1062113" y="443082"/>
                    <a:pt x="1057038" y="460197"/>
                  </a:cubicBezTo>
                  <a:cubicBezTo>
                    <a:pt x="1090058" y="453765"/>
                    <a:pt x="1087529" y="423805"/>
                    <a:pt x="1138324" y="430218"/>
                  </a:cubicBezTo>
                  <a:cubicBezTo>
                    <a:pt x="1153570" y="395970"/>
                    <a:pt x="1173892" y="402384"/>
                    <a:pt x="1201836" y="380981"/>
                  </a:cubicBezTo>
                  <a:cubicBezTo>
                    <a:pt x="1227233" y="361704"/>
                    <a:pt x="1224705" y="363848"/>
                    <a:pt x="1255178" y="351002"/>
                  </a:cubicBezTo>
                  <a:cubicBezTo>
                    <a:pt x="1262801" y="346715"/>
                    <a:pt x="1270424" y="346715"/>
                    <a:pt x="1275500" y="344571"/>
                  </a:cubicBezTo>
                  <a:cubicBezTo>
                    <a:pt x="1283122" y="323168"/>
                    <a:pt x="1262801" y="314592"/>
                    <a:pt x="1283122" y="291045"/>
                  </a:cubicBezTo>
                  <a:cubicBezTo>
                    <a:pt x="1290745" y="280344"/>
                    <a:pt x="1308520" y="273912"/>
                    <a:pt x="1321237" y="261067"/>
                  </a:cubicBezTo>
                  <a:cubicBezTo>
                    <a:pt x="1331407" y="250366"/>
                    <a:pt x="1341559" y="237520"/>
                    <a:pt x="1349182" y="222531"/>
                  </a:cubicBezTo>
                  <a:cubicBezTo>
                    <a:pt x="1356804" y="209686"/>
                    <a:pt x="1366956" y="179707"/>
                    <a:pt x="1344106" y="175419"/>
                  </a:cubicBezTo>
                  <a:cubicBezTo>
                    <a:pt x="1333954" y="173275"/>
                    <a:pt x="1318708" y="192552"/>
                    <a:pt x="1298387" y="192552"/>
                  </a:cubicBezTo>
                  <a:cubicBezTo>
                    <a:pt x="1272989" y="194696"/>
                    <a:pt x="1270442" y="179707"/>
                    <a:pt x="1257744" y="164718"/>
                  </a:cubicBezTo>
                  <a:cubicBezTo>
                    <a:pt x="1232346" y="124038"/>
                    <a:pt x="1212024" y="121894"/>
                    <a:pt x="1194231" y="91934"/>
                  </a:cubicBezTo>
                  <a:cubicBezTo>
                    <a:pt x="1178985" y="66243"/>
                    <a:pt x="1163740" y="23419"/>
                    <a:pt x="1140890" y="10574"/>
                  </a:cubicBezTo>
                  <a:cubicBezTo>
                    <a:pt x="1123115" y="-128"/>
                    <a:pt x="1041810" y="-6559"/>
                    <a:pt x="1031658" y="10574"/>
                  </a:cubicBezTo>
                  <a:cubicBezTo>
                    <a:pt x="1024036" y="19131"/>
                    <a:pt x="1051980" y="66243"/>
                    <a:pt x="1001167" y="109067"/>
                  </a:cubicBezTo>
                  <a:cubicBezTo>
                    <a:pt x="970675" y="136902"/>
                    <a:pt x="937655" y="117624"/>
                    <a:pt x="932579" y="175438"/>
                  </a:cubicBezTo>
                  <a:close/>
                </a:path>
              </a:pathLst>
            </a:custGeom>
            <a:solidFill>
              <a:srgbClr val="BFBFBF"/>
            </a:solidFill>
            <a:ln w="0" cap="flat">
              <a:noFill/>
              <a:prstDash val="solid"/>
              <a:miter/>
            </a:ln>
          </p:spPr>
          <p:txBody>
            <a:bodyPr rtlCol="0" anchor="ctr"/>
            <a:lstStyle/>
            <a:p>
              <a:pPr defTabSz="1371600">
                <a:defRPr/>
              </a:pPr>
              <a:endParaRPr lang="en-US" sz="2700">
                <a:solidFill>
                  <a:prstClr val="black"/>
                </a:solidFill>
              </a:endParaRPr>
            </a:p>
          </p:txBody>
        </p:sp>
        <p:sp>
          <p:nvSpPr>
            <p:cNvPr id="178" name="Freeform: Shape 177">
              <a:extLst>
                <a:ext uri="{FF2B5EF4-FFF2-40B4-BE49-F238E27FC236}">
                  <a16:creationId xmlns:a16="http://schemas.microsoft.com/office/drawing/2014/main" id="{0B8FBDAD-109B-DD2B-D962-A6ADA54F00EC}"/>
                </a:ext>
              </a:extLst>
            </p:cNvPr>
            <p:cNvSpPr/>
            <p:nvPr/>
          </p:nvSpPr>
          <p:spPr>
            <a:xfrm>
              <a:off x="2660405" y="2554507"/>
              <a:ext cx="1404831" cy="747654"/>
            </a:xfrm>
            <a:custGeom>
              <a:avLst/>
              <a:gdLst>
                <a:gd name="connsiteX0" fmla="*/ 696122 w 1404831"/>
                <a:gd name="connsiteY0" fmla="*/ 725807 h 747654"/>
                <a:gd name="connsiteX1" fmla="*/ 724066 w 1404831"/>
                <a:gd name="connsiteY1" fmla="*/ 661580 h 747654"/>
                <a:gd name="connsiteX2" fmla="*/ 810428 w 1404831"/>
                <a:gd name="connsiteY2" fmla="*/ 627332 h 747654"/>
                <a:gd name="connsiteX3" fmla="*/ 843449 w 1404831"/>
                <a:gd name="connsiteY3" fmla="*/ 633764 h 747654"/>
                <a:gd name="connsiteX4" fmla="*/ 868846 w 1404831"/>
                <a:gd name="connsiteY4" fmla="*/ 627332 h 747654"/>
                <a:gd name="connsiteX5" fmla="*/ 889168 w 1404831"/>
                <a:gd name="connsiteY5" fmla="*/ 597353 h 747654"/>
                <a:gd name="connsiteX6" fmla="*/ 962831 w 1404831"/>
                <a:gd name="connsiteY6" fmla="*/ 612343 h 747654"/>
                <a:gd name="connsiteX7" fmla="*/ 988229 w 1404831"/>
                <a:gd name="connsiteY7" fmla="*/ 629476 h 747654"/>
                <a:gd name="connsiteX8" fmla="*/ 1021249 w 1404831"/>
                <a:gd name="connsiteY8" fmla="*/ 627332 h 747654"/>
                <a:gd name="connsiteX9" fmla="*/ 1041571 w 1404831"/>
                <a:gd name="connsiteY9" fmla="*/ 653023 h 747654"/>
                <a:gd name="connsiteX10" fmla="*/ 1077138 w 1404831"/>
                <a:gd name="connsiteY10" fmla="*/ 738670 h 747654"/>
                <a:gd name="connsiteX11" fmla="*/ 1092384 w 1404831"/>
                <a:gd name="connsiteY11" fmla="*/ 747228 h 747654"/>
                <a:gd name="connsiteX12" fmla="*/ 1072063 w 1404831"/>
                <a:gd name="connsiteY12" fmla="*/ 659454 h 747654"/>
                <a:gd name="connsiteX13" fmla="*/ 1059364 w 1404831"/>
                <a:gd name="connsiteY13" fmla="*/ 597372 h 747654"/>
                <a:gd name="connsiteX14" fmla="*/ 1072063 w 1404831"/>
                <a:gd name="connsiteY14" fmla="*/ 571681 h 747654"/>
                <a:gd name="connsiteX15" fmla="*/ 1105083 w 1404831"/>
                <a:gd name="connsiteY15" fmla="*/ 531001 h 747654"/>
                <a:gd name="connsiteX16" fmla="*/ 1178746 w 1404831"/>
                <a:gd name="connsiteY16" fmla="*/ 460343 h 747654"/>
                <a:gd name="connsiteX17" fmla="*/ 1176200 w 1404831"/>
                <a:gd name="connsiteY17" fmla="*/ 372569 h 747654"/>
                <a:gd name="connsiteX18" fmla="*/ 1183822 w 1404831"/>
                <a:gd name="connsiteY18" fmla="*/ 342591 h 747654"/>
                <a:gd name="connsiteX19" fmla="*/ 1204144 w 1404831"/>
                <a:gd name="connsiteY19" fmla="*/ 372569 h 747654"/>
                <a:gd name="connsiteX20" fmla="*/ 1214314 w 1404831"/>
                <a:gd name="connsiteY20" fmla="*/ 357580 h 747654"/>
                <a:gd name="connsiteX21" fmla="*/ 1227013 w 1404831"/>
                <a:gd name="connsiteY21" fmla="*/ 342591 h 747654"/>
                <a:gd name="connsiteX22" fmla="*/ 1290525 w 1404831"/>
                <a:gd name="connsiteY22" fmla="*/ 276220 h 747654"/>
                <a:gd name="connsiteX23" fmla="*/ 1315922 w 1404831"/>
                <a:gd name="connsiteY23" fmla="*/ 224839 h 747654"/>
                <a:gd name="connsiteX24" fmla="*/ 1341320 w 1404831"/>
                <a:gd name="connsiteY24" fmla="*/ 197004 h 747654"/>
                <a:gd name="connsiteX25" fmla="*/ 1392133 w 1404831"/>
                <a:gd name="connsiteY25" fmla="*/ 179871 h 747654"/>
                <a:gd name="connsiteX26" fmla="*/ 1404832 w 1404831"/>
                <a:gd name="connsiteY26" fmla="*/ 167026 h 747654"/>
                <a:gd name="connsiteX27" fmla="*/ 1381963 w 1404831"/>
                <a:gd name="connsiteY27" fmla="*/ 128490 h 747654"/>
                <a:gd name="connsiteX28" fmla="*/ 1361641 w 1404831"/>
                <a:gd name="connsiteY28" fmla="*/ 85666 h 747654"/>
                <a:gd name="connsiteX29" fmla="*/ 1336244 w 1404831"/>
                <a:gd name="connsiteY29" fmla="*/ 128490 h 747654"/>
                <a:gd name="connsiteX30" fmla="*/ 1303223 w 1404831"/>
                <a:gd name="connsiteY30" fmla="*/ 173458 h 747654"/>
                <a:gd name="connsiteX31" fmla="*/ 1211767 w 1404831"/>
                <a:gd name="connsiteY31" fmla="*/ 186303 h 747654"/>
                <a:gd name="connsiteX32" fmla="*/ 1196521 w 1404831"/>
                <a:gd name="connsiteY32" fmla="*/ 207706 h 747654"/>
                <a:gd name="connsiteX33" fmla="*/ 1148255 w 1404831"/>
                <a:gd name="connsiteY33" fmla="*/ 235540 h 747654"/>
                <a:gd name="connsiteX34" fmla="*/ 1110159 w 1404831"/>
                <a:gd name="connsiteY34" fmla="*/ 271932 h 747654"/>
                <a:gd name="connsiteX35" fmla="*/ 1059346 w 1404831"/>
                <a:gd name="connsiteY35" fmla="*/ 297623 h 747654"/>
                <a:gd name="connsiteX36" fmla="*/ 1033948 w 1404831"/>
                <a:gd name="connsiteY36" fmla="*/ 286922 h 747654"/>
                <a:gd name="connsiteX37" fmla="*/ 1011079 w 1404831"/>
                <a:gd name="connsiteY37" fmla="*/ 271932 h 747654"/>
                <a:gd name="connsiteX38" fmla="*/ 1036477 w 1404831"/>
                <a:gd name="connsiteY38" fmla="*/ 218407 h 747654"/>
                <a:gd name="connsiteX39" fmla="*/ 1011079 w 1404831"/>
                <a:gd name="connsiteY39" fmla="*/ 203418 h 747654"/>
                <a:gd name="connsiteX40" fmla="*/ 980588 w 1404831"/>
                <a:gd name="connsiteY40" fmla="*/ 184141 h 747654"/>
                <a:gd name="connsiteX41" fmla="*/ 950096 w 1404831"/>
                <a:gd name="connsiteY41" fmla="*/ 261213 h 747654"/>
                <a:gd name="connsiteX42" fmla="*/ 917076 w 1404831"/>
                <a:gd name="connsiteY42" fmla="*/ 274058 h 747654"/>
                <a:gd name="connsiteX43" fmla="*/ 922152 w 1404831"/>
                <a:gd name="connsiteY43" fmla="*/ 171295 h 747654"/>
                <a:gd name="connsiteX44" fmla="*/ 985663 w 1404831"/>
                <a:gd name="connsiteY44" fmla="*/ 128472 h 747654"/>
                <a:gd name="connsiteX45" fmla="*/ 945020 w 1404831"/>
                <a:gd name="connsiteY45" fmla="*/ 117770 h 747654"/>
                <a:gd name="connsiteX46" fmla="*/ 901830 w 1404831"/>
                <a:gd name="connsiteY46" fmla="*/ 111338 h 747654"/>
                <a:gd name="connsiteX47" fmla="*/ 863715 w 1404831"/>
                <a:gd name="connsiteY47" fmla="*/ 124184 h 747654"/>
                <a:gd name="connsiteX48" fmla="*/ 833224 w 1404831"/>
                <a:gd name="connsiteY48" fmla="*/ 79216 h 747654"/>
                <a:gd name="connsiteX49" fmla="*/ 774806 w 1404831"/>
                <a:gd name="connsiteY49" fmla="*/ 64227 h 747654"/>
                <a:gd name="connsiteX50" fmla="*/ 723993 w 1404831"/>
                <a:gd name="connsiteY50" fmla="*/ 40680 h 747654"/>
                <a:gd name="connsiteX51" fmla="*/ 292144 w 1404831"/>
                <a:gd name="connsiteY51" fmla="*/ 55669 h 747654"/>
                <a:gd name="connsiteX52" fmla="*/ 132100 w 1404831"/>
                <a:gd name="connsiteY52" fmla="*/ 53525 h 747654"/>
                <a:gd name="connsiteX53" fmla="*/ 124477 w 1404831"/>
                <a:gd name="connsiteY53" fmla="*/ 98493 h 747654"/>
                <a:gd name="connsiteX54" fmla="*/ 0 w 1404831"/>
                <a:gd name="connsiteY54" fmla="*/ 0 h 747654"/>
                <a:gd name="connsiteX55" fmla="*/ 7623 w 1404831"/>
                <a:gd name="connsiteY55" fmla="*/ 6432 h 747654"/>
                <a:gd name="connsiteX56" fmla="*/ 15246 w 1404831"/>
                <a:gd name="connsiteY56" fmla="*/ 10720 h 747654"/>
                <a:gd name="connsiteX57" fmla="*/ 91457 w 1404831"/>
                <a:gd name="connsiteY57" fmla="*/ 100637 h 747654"/>
                <a:gd name="connsiteX58" fmla="*/ 86381 w 1404831"/>
                <a:gd name="connsiteY58" fmla="*/ 276202 h 747654"/>
                <a:gd name="connsiteX59" fmla="*/ 99079 w 1404831"/>
                <a:gd name="connsiteY59" fmla="*/ 361850 h 747654"/>
                <a:gd name="connsiteX60" fmla="*/ 137176 w 1404831"/>
                <a:gd name="connsiteY60" fmla="*/ 421789 h 747654"/>
                <a:gd name="connsiteX61" fmla="*/ 172743 w 1404831"/>
                <a:gd name="connsiteY61" fmla="*/ 483871 h 747654"/>
                <a:gd name="connsiteX62" fmla="*/ 243878 w 1404831"/>
                <a:gd name="connsiteY62" fmla="*/ 530965 h 747654"/>
                <a:gd name="connsiteX63" fmla="*/ 243878 w 1404831"/>
                <a:gd name="connsiteY63" fmla="*/ 543810 h 747654"/>
                <a:gd name="connsiteX64" fmla="*/ 289597 w 1404831"/>
                <a:gd name="connsiteY64" fmla="*/ 548098 h 747654"/>
                <a:gd name="connsiteX65" fmla="*/ 391205 w 1404831"/>
                <a:gd name="connsiteY65" fmla="*/ 582346 h 747654"/>
                <a:gd name="connsiteX66" fmla="*/ 508059 w 1404831"/>
                <a:gd name="connsiteY66" fmla="*/ 569501 h 747654"/>
                <a:gd name="connsiteX67" fmla="*/ 579194 w 1404831"/>
                <a:gd name="connsiteY67" fmla="*/ 633727 h 747654"/>
                <a:gd name="connsiteX68" fmla="*/ 607139 w 1404831"/>
                <a:gd name="connsiteY68" fmla="*/ 618738 h 747654"/>
                <a:gd name="connsiteX69" fmla="*/ 642706 w 1404831"/>
                <a:gd name="connsiteY69" fmla="*/ 678677 h 747654"/>
                <a:gd name="connsiteX70" fmla="*/ 665575 w 1404831"/>
                <a:gd name="connsiteY70" fmla="*/ 704367 h 747654"/>
                <a:gd name="connsiteX71" fmla="*/ 696067 w 1404831"/>
                <a:gd name="connsiteY71" fmla="*/ 725770 h 74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04831" h="747654">
                  <a:moveTo>
                    <a:pt x="696122" y="725807"/>
                  </a:moveTo>
                  <a:cubicBezTo>
                    <a:pt x="691046" y="685127"/>
                    <a:pt x="701197" y="678713"/>
                    <a:pt x="724066" y="661580"/>
                  </a:cubicBezTo>
                  <a:cubicBezTo>
                    <a:pt x="759633" y="638033"/>
                    <a:pt x="774879" y="612343"/>
                    <a:pt x="810428" y="627332"/>
                  </a:cubicBezTo>
                  <a:cubicBezTo>
                    <a:pt x="825674" y="631620"/>
                    <a:pt x="833297" y="627332"/>
                    <a:pt x="843449" y="633764"/>
                  </a:cubicBezTo>
                  <a:cubicBezTo>
                    <a:pt x="856147" y="640196"/>
                    <a:pt x="861223" y="640196"/>
                    <a:pt x="868846" y="627332"/>
                  </a:cubicBezTo>
                  <a:lnTo>
                    <a:pt x="889168" y="597353"/>
                  </a:lnTo>
                  <a:cubicBezTo>
                    <a:pt x="906942" y="590922"/>
                    <a:pt x="950133" y="601641"/>
                    <a:pt x="962831" y="612343"/>
                  </a:cubicBezTo>
                  <a:cubicBezTo>
                    <a:pt x="967907" y="616631"/>
                    <a:pt x="980606" y="633745"/>
                    <a:pt x="988229" y="629476"/>
                  </a:cubicBezTo>
                  <a:cubicBezTo>
                    <a:pt x="998399" y="625188"/>
                    <a:pt x="998399" y="612343"/>
                    <a:pt x="1021249" y="627332"/>
                  </a:cubicBezTo>
                  <a:cubicBezTo>
                    <a:pt x="1028872" y="635889"/>
                    <a:pt x="1036495" y="644465"/>
                    <a:pt x="1041571" y="653023"/>
                  </a:cubicBezTo>
                  <a:cubicBezTo>
                    <a:pt x="1056817" y="680857"/>
                    <a:pt x="1036495" y="687271"/>
                    <a:pt x="1077138" y="738670"/>
                  </a:cubicBezTo>
                  <a:cubicBezTo>
                    <a:pt x="1082214" y="742958"/>
                    <a:pt x="1084761" y="749372"/>
                    <a:pt x="1092384" y="747228"/>
                  </a:cubicBezTo>
                  <a:cubicBezTo>
                    <a:pt x="1097460" y="710836"/>
                    <a:pt x="1077138" y="678713"/>
                    <a:pt x="1072063" y="659454"/>
                  </a:cubicBezTo>
                  <a:cubicBezTo>
                    <a:pt x="1066987" y="644465"/>
                    <a:pt x="1059364" y="614487"/>
                    <a:pt x="1059364" y="597372"/>
                  </a:cubicBezTo>
                  <a:cubicBezTo>
                    <a:pt x="1061911" y="580239"/>
                    <a:pt x="1064440" y="580239"/>
                    <a:pt x="1072063" y="571681"/>
                  </a:cubicBezTo>
                  <a:cubicBezTo>
                    <a:pt x="1089837" y="543847"/>
                    <a:pt x="1077138" y="554548"/>
                    <a:pt x="1105083" y="531001"/>
                  </a:cubicBezTo>
                  <a:cubicBezTo>
                    <a:pt x="1127952" y="511724"/>
                    <a:pt x="1160972" y="486033"/>
                    <a:pt x="1178746" y="460343"/>
                  </a:cubicBezTo>
                  <a:cubicBezTo>
                    <a:pt x="1201615" y="426095"/>
                    <a:pt x="1176200" y="421807"/>
                    <a:pt x="1176200" y="372569"/>
                  </a:cubicBezTo>
                  <a:cubicBezTo>
                    <a:pt x="1176200" y="357580"/>
                    <a:pt x="1176200" y="349023"/>
                    <a:pt x="1183822" y="342591"/>
                  </a:cubicBezTo>
                  <a:cubicBezTo>
                    <a:pt x="1196521" y="344735"/>
                    <a:pt x="1199068" y="361868"/>
                    <a:pt x="1204144" y="372569"/>
                  </a:cubicBezTo>
                  <a:cubicBezTo>
                    <a:pt x="1211767" y="366138"/>
                    <a:pt x="1209220" y="364012"/>
                    <a:pt x="1214314" y="357580"/>
                  </a:cubicBezTo>
                  <a:cubicBezTo>
                    <a:pt x="1216861" y="353292"/>
                    <a:pt x="1224484" y="346879"/>
                    <a:pt x="1227013" y="342591"/>
                  </a:cubicBezTo>
                  <a:cubicBezTo>
                    <a:pt x="1249881" y="314756"/>
                    <a:pt x="1221937" y="284778"/>
                    <a:pt x="1290525" y="276220"/>
                  </a:cubicBezTo>
                  <a:cubicBezTo>
                    <a:pt x="1326092" y="271932"/>
                    <a:pt x="1303223" y="252674"/>
                    <a:pt x="1315922" y="224839"/>
                  </a:cubicBezTo>
                  <a:cubicBezTo>
                    <a:pt x="1318469" y="216282"/>
                    <a:pt x="1333697" y="203436"/>
                    <a:pt x="1341320" y="197004"/>
                  </a:cubicBezTo>
                  <a:cubicBezTo>
                    <a:pt x="1366717" y="169170"/>
                    <a:pt x="1361641" y="205562"/>
                    <a:pt x="1392133" y="179871"/>
                  </a:cubicBezTo>
                  <a:cubicBezTo>
                    <a:pt x="1397209" y="175583"/>
                    <a:pt x="1399756" y="173439"/>
                    <a:pt x="1404832" y="167026"/>
                  </a:cubicBezTo>
                  <a:cubicBezTo>
                    <a:pt x="1379434" y="164882"/>
                    <a:pt x="1379434" y="156325"/>
                    <a:pt x="1381963" y="128490"/>
                  </a:cubicBezTo>
                  <a:cubicBezTo>
                    <a:pt x="1384510" y="102799"/>
                    <a:pt x="1376887" y="92098"/>
                    <a:pt x="1361641" y="85666"/>
                  </a:cubicBezTo>
                  <a:cubicBezTo>
                    <a:pt x="1328621" y="117789"/>
                    <a:pt x="1333697" y="98511"/>
                    <a:pt x="1336244" y="128490"/>
                  </a:cubicBezTo>
                  <a:cubicBezTo>
                    <a:pt x="1336244" y="147767"/>
                    <a:pt x="1315922" y="167026"/>
                    <a:pt x="1303223" y="173458"/>
                  </a:cubicBezTo>
                  <a:cubicBezTo>
                    <a:pt x="1270203" y="188447"/>
                    <a:pt x="1249881" y="156325"/>
                    <a:pt x="1211767" y="186303"/>
                  </a:cubicBezTo>
                  <a:cubicBezTo>
                    <a:pt x="1196521" y="197004"/>
                    <a:pt x="1201615" y="190591"/>
                    <a:pt x="1196521" y="207706"/>
                  </a:cubicBezTo>
                  <a:cubicBezTo>
                    <a:pt x="1183822" y="241954"/>
                    <a:pt x="1163501" y="233396"/>
                    <a:pt x="1148255" y="235540"/>
                  </a:cubicBezTo>
                  <a:cubicBezTo>
                    <a:pt x="1120311" y="237684"/>
                    <a:pt x="1125386" y="256943"/>
                    <a:pt x="1110159" y="271932"/>
                  </a:cubicBezTo>
                  <a:cubicBezTo>
                    <a:pt x="1099989" y="280490"/>
                    <a:pt x="1072044" y="295479"/>
                    <a:pt x="1059346" y="297623"/>
                  </a:cubicBezTo>
                  <a:cubicBezTo>
                    <a:pt x="1041571" y="299767"/>
                    <a:pt x="1041571" y="291191"/>
                    <a:pt x="1033948" y="286922"/>
                  </a:cubicBezTo>
                  <a:cubicBezTo>
                    <a:pt x="1021249" y="278364"/>
                    <a:pt x="1021249" y="282634"/>
                    <a:pt x="1011079" y="271932"/>
                  </a:cubicBezTo>
                  <a:cubicBezTo>
                    <a:pt x="1011079" y="237684"/>
                    <a:pt x="1046647" y="263375"/>
                    <a:pt x="1036477" y="218407"/>
                  </a:cubicBezTo>
                  <a:cubicBezTo>
                    <a:pt x="1028854" y="214119"/>
                    <a:pt x="1016155" y="214119"/>
                    <a:pt x="1011079" y="203418"/>
                  </a:cubicBezTo>
                  <a:cubicBezTo>
                    <a:pt x="1008532" y="192717"/>
                    <a:pt x="1026325" y="141335"/>
                    <a:pt x="980588" y="184141"/>
                  </a:cubicBezTo>
                  <a:cubicBezTo>
                    <a:pt x="950096" y="211975"/>
                    <a:pt x="965342" y="246223"/>
                    <a:pt x="950096" y="261213"/>
                  </a:cubicBezTo>
                  <a:cubicBezTo>
                    <a:pt x="942473" y="269770"/>
                    <a:pt x="927227" y="278346"/>
                    <a:pt x="917076" y="274058"/>
                  </a:cubicBezTo>
                  <a:cubicBezTo>
                    <a:pt x="909453" y="256925"/>
                    <a:pt x="917076" y="192698"/>
                    <a:pt x="922152" y="171295"/>
                  </a:cubicBezTo>
                  <a:cubicBezTo>
                    <a:pt x="929774" y="130616"/>
                    <a:pt x="975494" y="145605"/>
                    <a:pt x="985663" y="128472"/>
                  </a:cubicBezTo>
                  <a:cubicBezTo>
                    <a:pt x="975494" y="122040"/>
                    <a:pt x="960266" y="119914"/>
                    <a:pt x="945020" y="117770"/>
                  </a:cubicBezTo>
                  <a:cubicBezTo>
                    <a:pt x="929774" y="117770"/>
                    <a:pt x="909453" y="109213"/>
                    <a:pt x="901830" y="111338"/>
                  </a:cubicBezTo>
                  <a:cubicBezTo>
                    <a:pt x="886584" y="113482"/>
                    <a:pt x="884055" y="124184"/>
                    <a:pt x="863715" y="124184"/>
                  </a:cubicBezTo>
                  <a:cubicBezTo>
                    <a:pt x="797675" y="126328"/>
                    <a:pt x="817996" y="92061"/>
                    <a:pt x="833224" y="79216"/>
                  </a:cubicBezTo>
                  <a:cubicBezTo>
                    <a:pt x="823072" y="74928"/>
                    <a:pt x="782411" y="68515"/>
                    <a:pt x="774806" y="64227"/>
                  </a:cubicBezTo>
                  <a:cubicBezTo>
                    <a:pt x="754484" y="49237"/>
                    <a:pt x="772259" y="34248"/>
                    <a:pt x="723993" y="40680"/>
                  </a:cubicBezTo>
                  <a:lnTo>
                    <a:pt x="292144" y="55669"/>
                  </a:lnTo>
                  <a:lnTo>
                    <a:pt x="132100" y="53525"/>
                  </a:lnTo>
                  <a:cubicBezTo>
                    <a:pt x="134647" y="70659"/>
                    <a:pt x="134647" y="87773"/>
                    <a:pt x="124477" y="98493"/>
                  </a:cubicBezTo>
                  <a:cubicBezTo>
                    <a:pt x="106702" y="107051"/>
                    <a:pt x="93985" y="14989"/>
                    <a:pt x="0" y="0"/>
                  </a:cubicBezTo>
                  <a:cubicBezTo>
                    <a:pt x="5076" y="4288"/>
                    <a:pt x="2547" y="2144"/>
                    <a:pt x="7623" y="6432"/>
                  </a:cubicBezTo>
                  <a:cubicBezTo>
                    <a:pt x="9322" y="7861"/>
                    <a:pt x="11861" y="9290"/>
                    <a:pt x="15246" y="10720"/>
                  </a:cubicBezTo>
                  <a:cubicBezTo>
                    <a:pt x="43190" y="32123"/>
                    <a:pt x="78758" y="64245"/>
                    <a:pt x="91457" y="100637"/>
                  </a:cubicBezTo>
                  <a:cubicBezTo>
                    <a:pt x="106702" y="143461"/>
                    <a:pt x="71135" y="173421"/>
                    <a:pt x="86381" y="276202"/>
                  </a:cubicBezTo>
                  <a:cubicBezTo>
                    <a:pt x="91457" y="301893"/>
                    <a:pt x="91457" y="342572"/>
                    <a:pt x="99079" y="361850"/>
                  </a:cubicBezTo>
                  <a:lnTo>
                    <a:pt x="137176" y="421789"/>
                  </a:lnTo>
                  <a:cubicBezTo>
                    <a:pt x="144799" y="438922"/>
                    <a:pt x="162573" y="473170"/>
                    <a:pt x="172743" y="483871"/>
                  </a:cubicBezTo>
                  <a:cubicBezTo>
                    <a:pt x="203235" y="515994"/>
                    <a:pt x="238784" y="496716"/>
                    <a:pt x="243878" y="530965"/>
                  </a:cubicBezTo>
                  <a:lnTo>
                    <a:pt x="243878" y="543810"/>
                  </a:lnTo>
                  <a:cubicBezTo>
                    <a:pt x="245577" y="550938"/>
                    <a:pt x="260815" y="552367"/>
                    <a:pt x="289597" y="548098"/>
                  </a:cubicBezTo>
                  <a:cubicBezTo>
                    <a:pt x="335316" y="541666"/>
                    <a:pt x="378507" y="580220"/>
                    <a:pt x="391205" y="582346"/>
                  </a:cubicBezTo>
                  <a:cubicBezTo>
                    <a:pt x="469963" y="593047"/>
                    <a:pt x="462340" y="543810"/>
                    <a:pt x="508059" y="569501"/>
                  </a:cubicBezTo>
                  <a:cubicBezTo>
                    <a:pt x="538551" y="584490"/>
                    <a:pt x="541080" y="659418"/>
                    <a:pt x="579194" y="633727"/>
                  </a:cubicBezTo>
                  <a:cubicBezTo>
                    <a:pt x="589364" y="629439"/>
                    <a:pt x="591893" y="612324"/>
                    <a:pt x="607139" y="618738"/>
                  </a:cubicBezTo>
                  <a:cubicBezTo>
                    <a:pt x="617309" y="625151"/>
                    <a:pt x="635083" y="665831"/>
                    <a:pt x="642706" y="678677"/>
                  </a:cubicBezTo>
                  <a:cubicBezTo>
                    <a:pt x="650329" y="689378"/>
                    <a:pt x="657952" y="695810"/>
                    <a:pt x="665575" y="704367"/>
                  </a:cubicBezTo>
                  <a:cubicBezTo>
                    <a:pt x="673198" y="717213"/>
                    <a:pt x="675745" y="725770"/>
                    <a:pt x="696067" y="72577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188" name="Freeform: Shape 187">
              <a:extLst>
                <a:ext uri="{FF2B5EF4-FFF2-40B4-BE49-F238E27FC236}">
                  <a16:creationId xmlns:a16="http://schemas.microsoft.com/office/drawing/2014/main" id="{F140EC43-372B-D6A7-F716-496BD4EE30F9}"/>
                </a:ext>
              </a:extLst>
            </p:cNvPr>
            <p:cNvSpPr/>
            <p:nvPr/>
          </p:nvSpPr>
          <p:spPr>
            <a:xfrm>
              <a:off x="3915697" y="3864390"/>
              <a:ext cx="891221" cy="1014908"/>
            </a:xfrm>
            <a:custGeom>
              <a:avLst/>
              <a:gdLst>
                <a:gd name="connsiteX0" fmla="*/ 547623 w 891221"/>
                <a:gd name="connsiteY0" fmla="*/ 175583 h 1014908"/>
                <a:gd name="connsiteX1" fmla="*/ 560322 w 891221"/>
                <a:gd name="connsiteY1" fmla="*/ 141335 h 1014908"/>
                <a:gd name="connsiteX2" fmla="*/ 560322 w 891221"/>
                <a:gd name="connsiteY2" fmla="*/ 137047 h 1014908"/>
                <a:gd name="connsiteX3" fmla="*/ 529830 w 891221"/>
                <a:gd name="connsiteY3" fmla="*/ 145605 h 1014908"/>
                <a:gd name="connsiteX4" fmla="*/ 501886 w 891221"/>
                <a:gd name="connsiteY4" fmla="*/ 137047 h 1014908"/>
                <a:gd name="connsiteX5" fmla="*/ 537453 w 891221"/>
                <a:gd name="connsiteY5" fmla="*/ 89936 h 1014908"/>
                <a:gd name="connsiteX6" fmla="*/ 522207 w 891221"/>
                <a:gd name="connsiteY6" fmla="*/ 59957 h 1014908"/>
                <a:gd name="connsiteX7" fmla="*/ 512055 w 891221"/>
                <a:gd name="connsiteY7" fmla="*/ 23565 h 1014908"/>
                <a:gd name="connsiteX8" fmla="*/ 489187 w 891221"/>
                <a:gd name="connsiteY8" fmla="*/ 62101 h 1014908"/>
                <a:gd name="connsiteX9" fmla="*/ 412976 w 891221"/>
                <a:gd name="connsiteY9" fmla="*/ 85648 h 1014908"/>
                <a:gd name="connsiteX10" fmla="*/ 379956 w 891221"/>
                <a:gd name="connsiteY10" fmla="*/ 83504 h 1014908"/>
                <a:gd name="connsiteX11" fmla="*/ 313915 w 891221"/>
                <a:gd name="connsiteY11" fmla="*/ 68515 h 1014908"/>
                <a:gd name="connsiteX12" fmla="*/ 296140 w 891221"/>
                <a:gd name="connsiteY12" fmla="*/ 0 h 1014908"/>
                <a:gd name="connsiteX13" fmla="*/ 288517 w 891221"/>
                <a:gd name="connsiteY13" fmla="*/ 6432 h 1014908"/>
                <a:gd name="connsiteX14" fmla="*/ 278348 w 891221"/>
                <a:gd name="connsiteY14" fmla="*/ 12845 h 1014908"/>
                <a:gd name="connsiteX15" fmla="*/ 260573 w 891221"/>
                <a:gd name="connsiteY15" fmla="*/ 19277 h 1014908"/>
                <a:gd name="connsiteX16" fmla="*/ 225005 w 891221"/>
                <a:gd name="connsiteY16" fmla="*/ 25709 h 1014908"/>
                <a:gd name="connsiteX17" fmla="*/ 232628 w 891221"/>
                <a:gd name="connsiteY17" fmla="*/ 72821 h 1014908"/>
                <a:gd name="connsiteX18" fmla="*/ 141172 w 891221"/>
                <a:gd name="connsiteY18" fmla="*/ 83522 h 1014908"/>
                <a:gd name="connsiteX19" fmla="*/ 87830 w 891221"/>
                <a:gd name="connsiteY19" fmla="*/ 141335 h 1014908"/>
                <a:gd name="connsiteX20" fmla="*/ 57338 w 891221"/>
                <a:gd name="connsiteY20" fmla="*/ 235540 h 1014908"/>
                <a:gd name="connsiteX21" fmla="*/ 6525 w 891221"/>
                <a:gd name="connsiteY21" fmla="*/ 282652 h 1014908"/>
                <a:gd name="connsiteX22" fmla="*/ 14148 w 891221"/>
                <a:gd name="connsiteY22" fmla="*/ 355454 h 1014908"/>
                <a:gd name="connsiteX23" fmla="*/ 77660 w 891221"/>
                <a:gd name="connsiteY23" fmla="*/ 387577 h 1014908"/>
                <a:gd name="connsiteX24" fmla="*/ 103057 w 891221"/>
                <a:gd name="connsiteY24" fmla="*/ 408980 h 1014908"/>
                <a:gd name="connsiteX25" fmla="*/ 131002 w 891221"/>
                <a:gd name="connsiteY25" fmla="*/ 389721 h 1014908"/>
                <a:gd name="connsiteX26" fmla="*/ 189438 w 891221"/>
                <a:gd name="connsiteY26" fmla="*/ 394009 h 1014908"/>
                <a:gd name="connsiteX27" fmla="*/ 202137 w 891221"/>
                <a:gd name="connsiteY27" fmla="*/ 430401 h 1014908"/>
                <a:gd name="connsiteX28" fmla="*/ 227534 w 891221"/>
                <a:gd name="connsiteY28" fmla="*/ 451804 h 1014908"/>
                <a:gd name="connsiteX29" fmla="*/ 268178 w 891221"/>
                <a:gd name="connsiteY29" fmla="*/ 458235 h 1014908"/>
                <a:gd name="connsiteX30" fmla="*/ 293575 w 891221"/>
                <a:gd name="connsiteY30" fmla="*/ 479638 h 1014908"/>
                <a:gd name="connsiteX31" fmla="*/ 324067 w 891221"/>
                <a:gd name="connsiteY31" fmla="*/ 546009 h 1014908"/>
                <a:gd name="connsiteX32" fmla="*/ 367257 w 891221"/>
                <a:gd name="connsiteY32" fmla="*/ 601678 h 1014908"/>
                <a:gd name="connsiteX33" fmla="*/ 372333 w 891221"/>
                <a:gd name="connsiteY33" fmla="*/ 685182 h 1014908"/>
                <a:gd name="connsiteX34" fmla="*/ 397730 w 891221"/>
                <a:gd name="connsiteY34" fmla="*/ 710873 h 1014908"/>
                <a:gd name="connsiteX35" fmla="*/ 415505 w 891221"/>
                <a:gd name="connsiteY35" fmla="*/ 740851 h 1014908"/>
                <a:gd name="connsiteX36" fmla="*/ 453619 w 891221"/>
                <a:gd name="connsiteY36" fmla="*/ 798664 h 1014908"/>
                <a:gd name="connsiteX37" fmla="*/ 387560 w 891221"/>
                <a:gd name="connsiteY37" fmla="*/ 924992 h 1014908"/>
                <a:gd name="connsiteX38" fmla="*/ 435826 w 891221"/>
                <a:gd name="connsiteY38" fmla="*/ 965671 h 1014908"/>
                <a:gd name="connsiteX39" fmla="*/ 456148 w 891221"/>
                <a:gd name="connsiteY39" fmla="*/ 991362 h 1014908"/>
                <a:gd name="connsiteX40" fmla="*/ 466300 w 891221"/>
                <a:gd name="connsiteY40" fmla="*/ 1002064 h 1014908"/>
                <a:gd name="connsiteX41" fmla="*/ 473923 w 891221"/>
                <a:gd name="connsiteY41" fmla="*/ 1014909 h 1014908"/>
                <a:gd name="connsiteX42" fmla="*/ 481545 w 891221"/>
                <a:gd name="connsiteY42" fmla="*/ 984930 h 1014908"/>
                <a:gd name="connsiteX43" fmla="*/ 501867 w 891221"/>
                <a:gd name="connsiteY43" fmla="*/ 933549 h 1014908"/>
                <a:gd name="connsiteX44" fmla="*/ 524736 w 891221"/>
                <a:gd name="connsiteY44" fmla="*/ 939962 h 1014908"/>
                <a:gd name="connsiteX45" fmla="*/ 562851 w 891221"/>
                <a:gd name="connsiteY45" fmla="*/ 877880 h 1014908"/>
                <a:gd name="connsiteX46" fmla="*/ 560303 w 891221"/>
                <a:gd name="connsiteY46" fmla="*/ 832912 h 1014908"/>
                <a:gd name="connsiteX47" fmla="*/ 573002 w 891221"/>
                <a:gd name="connsiteY47" fmla="*/ 796520 h 1014908"/>
                <a:gd name="connsiteX48" fmla="*/ 631420 w 891221"/>
                <a:gd name="connsiteY48" fmla="*/ 757984 h 1014908"/>
                <a:gd name="connsiteX49" fmla="*/ 659364 w 891221"/>
                <a:gd name="connsiteY49" fmla="*/ 734437 h 1014908"/>
                <a:gd name="connsiteX50" fmla="*/ 694932 w 891221"/>
                <a:gd name="connsiteY50" fmla="*/ 725880 h 1014908"/>
                <a:gd name="connsiteX51" fmla="*/ 778766 w 891221"/>
                <a:gd name="connsiteY51" fmla="*/ 612416 h 1014908"/>
                <a:gd name="connsiteX52" fmla="*/ 801634 w 891221"/>
                <a:gd name="connsiteY52" fmla="*/ 533200 h 1014908"/>
                <a:gd name="connsiteX53" fmla="*/ 814333 w 891221"/>
                <a:gd name="connsiteY53" fmla="*/ 449696 h 1014908"/>
                <a:gd name="connsiteX54" fmla="*/ 834655 w 891221"/>
                <a:gd name="connsiteY54" fmla="*/ 419718 h 1014908"/>
                <a:gd name="connsiteX55" fmla="*/ 890544 w 891221"/>
                <a:gd name="connsiteY55" fmla="*/ 325513 h 1014908"/>
                <a:gd name="connsiteX56" fmla="*/ 882921 w 891221"/>
                <a:gd name="connsiteY56" fmla="*/ 280545 h 1014908"/>
                <a:gd name="connsiteX57" fmla="*/ 857523 w 891221"/>
                <a:gd name="connsiteY57" fmla="*/ 259142 h 1014908"/>
                <a:gd name="connsiteX58" fmla="*/ 763538 w 891221"/>
                <a:gd name="connsiteY58" fmla="*/ 212030 h 1014908"/>
                <a:gd name="connsiteX59" fmla="*/ 727971 w 891221"/>
                <a:gd name="connsiteY59" fmla="*/ 205598 h 1014908"/>
                <a:gd name="connsiteX60" fmla="*/ 661930 w 891221"/>
                <a:gd name="connsiteY60" fmla="*/ 197041 h 1014908"/>
                <a:gd name="connsiteX61" fmla="*/ 639061 w 891221"/>
                <a:gd name="connsiteY61" fmla="*/ 169206 h 1014908"/>
                <a:gd name="connsiteX62" fmla="*/ 608570 w 891221"/>
                <a:gd name="connsiteY62" fmla="*/ 156361 h 1014908"/>
                <a:gd name="connsiteX63" fmla="*/ 580625 w 891221"/>
                <a:gd name="connsiteY63" fmla="*/ 177764 h 1014908"/>
                <a:gd name="connsiteX64" fmla="*/ 547605 w 891221"/>
                <a:gd name="connsiteY64" fmla="*/ 17562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91221" h="1014908">
                  <a:moveTo>
                    <a:pt x="547623" y="175583"/>
                  </a:moveTo>
                  <a:cubicBezTo>
                    <a:pt x="540000" y="162738"/>
                    <a:pt x="560322" y="154181"/>
                    <a:pt x="560322" y="141335"/>
                  </a:cubicBezTo>
                  <a:cubicBezTo>
                    <a:pt x="562026" y="138477"/>
                    <a:pt x="562026" y="137047"/>
                    <a:pt x="560322" y="137047"/>
                  </a:cubicBezTo>
                  <a:cubicBezTo>
                    <a:pt x="547623" y="130615"/>
                    <a:pt x="540000" y="141335"/>
                    <a:pt x="529830" y="145605"/>
                  </a:cubicBezTo>
                  <a:cubicBezTo>
                    <a:pt x="519660" y="149893"/>
                    <a:pt x="501886" y="149893"/>
                    <a:pt x="501886" y="137047"/>
                  </a:cubicBezTo>
                  <a:cubicBezTo>
                    <a:pt x="499338" y="124202"/>
                    <a:pt x="532377" y="107069"/>
                    <a:pt x="537453" y="89936"/>
                  </a:cubicBezTo>
                  <a:cubicBezTo>
                    <a:pt x="532377" y="79234"/>
                    <a:pt x="527283" y="72802"/>
                    <a:pt x="522207" y="59957"/>
                  </a:cubicBezTo>
                  <a:cubicBezTo>
                    <a:pt x="517131" y="47112"/>
                    <a:pt x="517131" y="36410"/>
                    <a:pt x="512055" y="23565"/>
                  </a:cubicBezTo>
                  <a:cubicBezTo>
                    <a:pt x="491734" y="34266"/>
                    <a:pt x="501886" y="44968"/>
                    <a:pt x="489187" y="62101"/>
                  </a:cubicBezTo>
                  <a:cubicBezTo>
                    <a:pt x="463789" y="102781"/>
                    <a:pt x="433298" y="62101"/>
                    <a:pt x="412976" y="85648"/>
                  </a:cubicBezTo>
                  <a:cubicBezTo>
                    <a:pt x="397730" y="102781"/>
                    <a:pt x="392655" y="98493"/>
                    <a:pt x="379956" y="83504"/>
                  </a:cubicBezTo>
                  <a:cubicBezTo>
                    <a:pt x="357087" y="85648"/>
                    <a:pt x="318991" y="96349"/>
                    <a:pt x="313915" y="68515"/>
                  </a:cubicBezTo>
                  <a:cubicBezTo>
                    <a:pt x="308839" y="38536"/>
                    <a:pt x="329161" y="10701"/>
                    <a:pt x="296140" y="0"/>
                  </a:cubicBezTo>
                  <a:lnTo>
                    <a:pt x="288517" y="6432"/>
                  </a:lnTo>
                  <a:cubicBezTo>
                    <a:pt x="283442" y="10720"/>
                    <a:pt x="285970" y="10720"/>
                    <a:pt x="278348" y="12845"/>
                  </a:cubicBezTo>
                  <a:cubicBezTo>
                    <a:pt x="270725" y="14989"/>
                    <a:pt x="268178" y="17133"/>
                    <a:pt x="260573" y="19277"/>
                  </a:cubicBezTo>
                  <a:cubicBezTo>
                    <a:pt x="235175" y="36410"/>
                    <a:pt x="247874" y="34266"/>
                    <a:pt x="225005" y="25709"/>
                  </a:cubicBezTo>
                  <a:cubicBezTo>
                    <a:pt x="225005" y="44968"/>
                    <a:pt x="240251" y="53544"/>
                    <a:pt x="232628" y="72821"/>
                  </a:cubicBezTo>
                  <a:cubicBezTo>
                    <a:pt x="219930" y="98511"/>
                    <a:pt x="156418" y="134903"/>
                    <a:pt x="141172" y="83522"/>
                  </a:cubicBezTo>
                  <a:cubicBezTo>
                    <a:pt x="87830" y="83522"/>
                    <a:pt x="75131" y="79234"/>
                    <a:pt x="87830" y="141335"/>
                  </a:cubicBezTo>
                  <a:cubicBezTo>
                    <a:pt x="90377" y="158468"/>
                    <a:pt x="118303" y="216263"/>
                    <a:pt x="57338" y="235540"/>
                  </a:cubicBezTo>
                  <a:cubicBezTo>
                    <a:pt x="31941" y="244098"/>
                    <a:pt x="16695" y="256943"/>
                    <a:pt x="6525" y="282652"/>
                  </a:cubicBezTo>
                  <a:cubicBezTo>
                    <a:pt x="-6174" y="316900"/>
                    <a:pt x="1449" y="327620"/>
                    <a:pt x="14148" y="355454"/>
                  </a:cubicBezTo>
                  <a:cubicBezTo>
                    <a:pt x="34469" y="389702"/>
                    <a:pt x="54791" y="364012"/>
                    <a:pt x="77660" y="387577"/>
                  </a:cubicBezTo>
                  <a:cubicBezTo>
                    <a:pt x="85283" y="394009"/>
                    <a:pt x="90359" y="411124"/>
                    <a:pt x="103057" y="408980"/>
                  </a:cubicBezTo>
                  <a:cubicBezTo>
                    <a:pt x="110680" y="408980"/>
                    <a:pt x="125926" y="396134"/>
                    <a:pt x="131002" y="389721"/>
                  </a:cubicBezTo>
                  <a:cubicBezTo>
                    <a:pt x="148776" y="376875"/>
                    <a:pt x="176721" y="359742"/>
                    <a:pt x="189438" y="394009"/>
                  </a:cubicBezTo>
                  <a:cubicBezTo>
                    <a:pt x="199608" y="421843"/>
                    <a:pt x="186891" y="398297"/>
                    <a:pt x="202137" y="430401"/>
                  </a:cubicBezTo>
                  <a:cubicBezTo>
                    <a:pt x="207213" y="443246"/>
                    <a:pt x="209760" y="451804"/>
                    <a:pt x="227534" y="451804"/>
                  </a:cubicBezTo>
                  <a:cubicBezTo>
                    <a:pt x="242780" y="453947"/>
                    <a:pt x="252932" y="449660"/>
                    <a:pt x="268178" y="458235"/>
                  </a:cubicBezTo>
                  <a:cubicBezTo>
                    <a:pt x="278348" y="462523"/>
                    <a:pt x="288499" y="471081"/>
                    <a:pt x="293575" y="479638"/>
                  </a:cubicBezTo>
                  <a:cubicBezTo>
                    <a:pt x="311350" y="511761"/>
                    <a:pt x="288499" y="522462"/>
                    <a:pt x="324067" y="546009"/>
                  </a:cubicBezTo>
                  <a:cubicBezTo>
                    <a:pt x="344388" y="560998"/>
                    <a:pt x="364710" y="569555"/>
                    <a:pt x="367257" y="601678"/>
                  </a:cubicBezTo>
                  <a:cubicBezTo>
                    <a:pt x="369804" y="633800"/>
                    <a:pt x="357087" y="663760"/>
                    <a:pt x="372333" y="685182"/>
                  </a:cubicBezTo>
                  <a:cubicBezTo>
                    <a:pt x="379956" y="693739"/>
                    <a:pt x="390107" y="702315"/>
                    <a:pt x="397730" y="710873"/>
                  </a:cubicBezTo>
                  <a:cubicBezTo>
                    <a:pt x="407882" y="721574"/>
                    <a:pt x="407882" y="728005"/>
                    <a:pt x="415505" y="740851"/>
                  </a:cubicBezTo>
                  <a:cubicBezTo>
                    <a:pt x="435826" y="768685"/>
                    <a:pt x="451072" y="745139"/>
                    <a:pt x="453619" y="798664"/>
                  </a:cubicBezTo>
                  <a:cubicBezTo>
                    <a:pt x="456166" y="867178"/>
                    <a:pt x="415505" y="873592"/>
                    <a:pt x="387560" y="924992"/>
                  </a:cubicBezTo>
                  <a:cubicBezTo>
                    <a:pt x="400259" y="944250"/>
                    <a:pt x="420581" y="948538"/>
                    <a:pt x="435826" y="965671"/>
                  </a:cubicBezTo>
                  <a:cubicBezTo>
                    <a:pt x="443449" y="972085"/>
                    <a:pt x="445996" y="982805"/>
                    <a:pt x="456148" y="991362"/>
                  </a:cubicBezTo>
                  <a:cubicBezTo>
                    <a:pt x="458695" y="993506"/>
                    <a:pt x="463771" y="999920"/>
                    <a:pt x="466300" y="1002064"/>
                  </a:cubicBezTo>
                  <a:cubicBezTo>
                    <a:pt x="471376" y="1008495"/>
                    <a:pt x="468847" y="1010621"/>
                    <a:pt x="473923" y="1014909"/>
                  </a:cubicBezTo>
                  <a:cubicBezTo>
                    <a:pt x="481545" y="1004207"/>
                    <a:pt x="478999" y="1002064"/>
                    <a:pt x="481545" y="984930"/>
                  </a:cubicBezTo>
                  <a:cubicBezTo>
                    <a:pt x="484093" y="972085"/>
                    <a:pt x="496791" y="937819"/>
                    <a:pt x="501867" y="933549"/>
                  </a:cubicBezTo>
                  <a:cubicBezTo>
                    <a:pt x="512037" y="927117"/>
                    <a:pt x="517113" y="935693"/>
                    <a:pt x="524736" y="939962"/>
                  </a:cubicBezTo>
                  <a:lnTo>
                    <a:pt x="562851" y="877880"/>
                  </a:lnTo>
                  <a:cubicBezTo>
                    <a:pt x="565397" y="871466"/>
                    <a:pt x="560303" y="847901"/>
                    <a:pt x="560303" y="832912"/>
                  </a:cubicBezTo>
                  <a:cubicBezTo>
                    <a:pt x="562851" y="820067"/>
                    <a:pt x="567926" y="805078"/>
                    <a:pt x="573002" y="796520"/>
                  </a:cubicBezTo>
                  <a:cubicBezTo>
                    <a:pt x="588248" y="768685"/>
                    <a:pt x="600947" y="766541"/>
                    <a:pt x="631420" y="757984"/>
                  </a:cubicBezTo>
                  <a:cubicBezTo>
                    <a:pt x="654289" y="751552"/>
                    <a:pt x="646666" y="749426"/>
                    <a:pt x="659364" y="734437"/>
                  </a:cubicBezTo>
                  <a:cubicBezTo>
                    <a:pt x="666987" y="725880"/>
                    <a:pt x="682233" y="728005"/>
                    <a:pt x="694932" y="725880"/>
                  </a:cubicBezTo>
                  <a:cubicBezTo>
                    <a:pt x="755897" y="719448"/>
                    <a:pt x="755897" y="663797"/>
                    <a:pt x="778766" y="612416"/>
                  </a:cubicBezTo>
                  <a:cubicBezTo>
                    <a:pt x="788935" y="586725"/>
                    <a:pt x="801634" y="567448"/>
                    <a:pt x="801634" y="533200"/>
                  </a:cubicBezTo>
                  <a:cubicBezTo>
                    <a:pt x="801634" y="498952"/>
                    <a:pt x="791464" y="466829"/>
                    <a:pt x="814333" y="449696"/>
                  </a:cubicBezTo>
                  <a:cubicBezTo>
                    <a:pt x="834655" y="434707"/>
                    <a:pt x="824503" y="445408"/>
                    <a:pt x="834655" y="419718"/>
                  </a:cubicBezTo>
                  <a:cubicBezTo>
                    <a:pt x="839730" y="402585"/>
                    <a:pt x="882921" y="372606"/>
                    <a:pt x="890544" y="325513"/>
                  </a:cubicBezTo>
                  <a:cubicBezTo>
                    <a:pt x="893091" y="310523"/>
                    <a:pt x="887997" y="293390"/>
                    <a:pt x="882921" y="280545"/>
                  </a:cubicBezTo>
                  <a:cubicBezTo>
                    <a:pt x="877845" y="265555"/>
                    <a:pt x="872751" y="261268"/>
                    <a:pt x="857523" y="259142"/>
                  </a:cubicBezTo>
                  <a:cubicBezTo>
                    <a:pt x="809257" y="259142"/>
                    <a:pt x="796558" y="205617"/>
                    <a:pt x="763538" y="212030"/>
                  </a:cubicBezTo>
                  <a:cubicBezTo>
                    <a:pt x="735593" y="218462"/>
                    <a:pt x="748292" y="212030"/>
                    <a:pt x="727971" y="205598"/>
                  </a:cubicBezTo>
                  <a:cubicBezTo>
                    <a:pt x="705102" y="201311"/>
                    <a:pt x="672082" y="235577"/>
                    <a:pt x="661930" y="197041"/>
                  </a:cubicBezTo>
                  <a:cubicBezTo>
                    <a:pt x="656854" y="175638"/>
                    <a:pt x="654307" y="179908"/>
                    <a:pt x="639061" y="169206"/>
                  </a:cubicBezTo>
                  <a:cubicBezTo>
                    <a:pt x="631438" y="162775"/>
                    <a:pt x="623815" y="154217"/>
                    <a:pt x="608570" y="156361"/>
                  </a:cubicBezTo>
                  <a:cubicBezTo>
                    <a:pt x="595871" y="156361"/>
                    <a:pt x="590795" y="169206"/>
                    <a:pt x="580625" y="177764"/>
                  </a:cubicBezTo>
                  <a:cubicBezTo>
                    <a:pt x="570473" y="184196"/>
                    <a:pt x="555228" y="186321"/>
                    <a:pt x="547605" y="17562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14" name="Freeform: Shape 213">
              <a:extLst>
                <a:ext uri="{FF2B5EF4-FFF2-40B4-BE49-F238E27FC236}">
                  <a16:creationId xmlns:a16="http://schemas.microsoft.com/office/drawing/2014/main" id="{8200AF00-4DFE-A41B-69BA-29C5A8201B58}"/>
                </a:ext>
              </a:extLst>
            </p:cNvPr>
            <p:cNvSpPr/>
            <p:nvPr/>
          </p:nvSpPr>
          <p:spPr>
            <a:xfrm>
              <a:off x="6700661" y="2401066"/>
              <a:ext cx="925358" cy="453367"/>
            </a:xfrm>
            <a:custGeom>
              <a:avLst/>
              <a:gdLst>
                <a:gd name="connsiteX0" fmla="*/ 54038 w 925358"/>
                <a:gd name="connsiteY0" fmla="*/ 281518 h 453367"/>
                <a:gd name="connsiteX1" fmla="*/ 120079 w 925358"/>
                <a:gd name="connsiteY1" fmla="*/ 255827 h 453367"/>
                <a:gd name="connsiteX2" fmla="*/ 132778 w 925358"/>
                <a:gd name="connsiteY2" fmla="*/ 315766 h 453367"/>
                <a:gd name="connsiteX3" fmla="*/ 102286 w 925358"/>
                <a:gd name="connsiteY3" fmla="*/ 332899 h 453367"/>
                <a:gd name="connsiteX4" fmla="*/ 97210 w 925358"/>
                <a:gd name="connsiteY4" fmla="*/ 371435 h 453367"/>
                <a:gd name="connsiteX5" fmla="*/ 117532 w 925358"/>
                <a:gd name="connsiteY5" fmla="*/ 399270 h 453367"/>
                <a:gd name="connsiteX6" fmla="*/ 135307 w 925358"/>
                <a:gd name="connsiteY6" fmla="*/ 429248 h 453367"/>
                <a:gd name="connsiteX7" fmla="*/ 155628 w 925358"/>
                <a:gd name="connsiteY7" fmla="*/ 431392 h 453367"/>
                <a:gd name="connsiteX8" fmla="*/ 175950 w 925358"/>
                <a:gd name="connsiteY8" fmla="*/ 437824 h 453367"/>
                <a:gd name="connsiteX9" fmla="*/ 211517 w 925358"/>
                <a:gd name="connsiteY9" fmla="*/ 358608 h 453367"/>
                <a:gd name="connsiteX10" fmla="*/ 257237 w 925358"/>
                <a:gd name="connsiteY10" fmla="*/ 320072 h 453367"/>
                <a:gd name="connsiteX11" fmla="*/ 267406 w 925358"/>
                <a:gd name="connsiteY11" fmla="*/ 296526 h 453367"/>
                <a:gd name="connsiteX12" fmla="*/ 292804 w 925358"/>
                <a:gd name="connsiteY12" fmla="*/ 290112 h 453367"/>
                <a:gd name="connsiteX13" fmla="*/ 320748 w 925358"/>
                <a:gd name="connsiteY13" fmla="*/ 335080 h 453367"/>
                <a:gd name="connsiteX14" fmla="*/ 338523 w 925358"/>
                <a:gd name="connsiteY14" fmla="*/ 354357 h 453367"/>
                <a:gd name="connsiteX15" fmla="*/ 427432 w 925358"/>
                <a:gd name="connsiteY15" fmla="*/ 388605 h 453367"/>
                <a:gd name="connsiteX16" fmla="*/ 460453 w 925358"/>
                <a:gd name="connsiteY16" fmla="*/ 439986 h 453367"/>
                <a:gd name="connsiteX17" fmla="*/ 529040 w 925358"/>
                <a:gd name="connsiteY17" fmla="*/ 452832 h 453367"/>
                <a:gd name="connsiteX18" fmla="*/ 567155 w 925358"/>
                <a:gd name="connsiteY18" fmla="*/ 403594 h 453367"/>
                <a:gd name="connsiteX19" fmla="*/ 602722 w 925358"/>
                <a:gd name="connsiteY19" fmla="*/ 401450 h 453367"/>
                <a:gd name="connsiteX20" fmla="*/ 711954 w 925358"/>
                <a:gd name="connsiteY20" fmla="*/ 388605 h 453367"/>
                <a:gd name="connsiteX21" fmla="*/ 775465 w 925358"/>
                <a:gd name="connsiteY21" fmla="*/ 405738 h 453367"/>
                <a:gd name="connsiteX22" fmla="*/ 783089 w 925358"/>
                <a:gd name="connsiteY22" fmla="*/ 343656 h 453367"/>
                <a:gd name="connsiteX23" fmla="*/ 823732 w 925358"/>
                <a:gd name="connsiteY23" fmla="*/ 317965 h 453367"/>
                <a:gd name="connsiteX24" fmla="*/ 833902 w 925358"/>
                <a:gd name="connsiteY24" fmla="*/ 272997 h 453367"/>
                <a:gd name="connsiteX25" fmla="*/ 877092 w 925358"/>
                <a:gd name="connsiteY25" fmla="*/ 260152 h 453367"/>
                <a:gd name="connsiteX26" fmla="*/ 917735 w 925358"/>
                <a:gd name="connsiteY26" fmla="*/ 206626 h 453367"/>
                <a:gd name="connsiteX27" fmla="*/ 925358 w 925358"/>
                <a:gd name="connsiteY27" fmla="*/ 200195 h 453367"/>
                <a:gd name="connsiteX28" fmla="*/ 866922 w 925358"/>
                <a:gd name="connsiteY28" fmla="*/ 161659 h 453367"/>
                <a:gd name="connsiteX29" fmla="*/ 790711 w 925358"/>
                <a:gd name="connsiteY29" fmla="*/ 138112 h 453367"/>
                <a:gd name="connsiteX30" fmla="*/ 739898 w 925358"/>
                <a:gd name="connsiteY30" fmla="*/ 91019 h 453367"/>
                <a:gd name="connsiteX31" fmla="*/ 610346 w 925358"/>
                <a:gd name="connsiteY31" fmla="*/ 37493 h 453367"/>
                <a:gd name="connsiteX32" fmla="*/ 546833 w 925358"/>
                <a:gd name="connsiteY32" fmla="*/ 1101 h 453367"/>
                <a:gd name="connsiteX33" fmla="*/ 379166 w 925358"/>
                <a:gd name="connsiteY33" fmla="*/ 24648 h 453367"/>
                <a:gd name="connsiteX34" fmla="*/ 348675 w 925358"/>
                <a:gd name="connsiteY34" fmla="*/ 43925 h 453367"/>
                <a:gd name="connsiteX35" fmla="*/ 335976 w 925358"/>
                <a:gd name="connsiteY35" fmla="*/ 84605 h 453367"/>
                <a:gd name="connsiteX36" fmla="*/ 308031 w 925358"/>
                <a:gd name="connsiteY36" fmla="*/ 150976 h 453367"/>
                <a:gd name="connsiteX37" fmla="*/ 234368 w 925358"/>
                <a:gd name="connsiteY37" fmla="*/ 135986 h 453367"/>
                <a:gd name="connsiteX38" fmla="*/ 163233 w 925358"/>
                <a:gd name="connsiteY38" fmla="*/ 140274 h 453367"/>
                <a:gd name="connsiteX39" fmla="*/ 92098 w 925358"/>
                <a:gd name="connsiteY39" fmla="*/ 120997 h 453367"/>
                <a:gd name="connsiteX40" fmla="*/ 33662 w 925358"/>
                <a:gd name="connsiteY40" fmla="*/ 163821 h 453367"/>
                <a:gd name="connsiteX41" fmla="*/ 5717 w 925358"/>
                <a:gd name="connsiteY41" fmla="*/ 183098 h 453367"/>
                <a:gd name="connsiteX42" fmla="*/ 5717 w 925358"/>
                <a:gd name="connsiteY42" fmla="*/ 228066 h 453367"/>
                <a:gd name="connsiteX43" fmla="*/ 31115 w 925358"/>
                <a:gd name="connsiteY43" fmla="*/ 251613 h 453367"/>
                <a:gd name="connsiteX44" fmla="*/ 43813 w 925358"/>
                <a:gd name="connsiteY44" fmla="*/ 266602 h 453367"/>
                <a:gd name="connsiteX45" fmla="*/ 53983 w 925358"/>
                <a:gd name="connsiteY45" fmla="*/ 281591 h 45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358" h="453367">
                  <a:moveTo>
                    <a:pt x="54038" y="281518"/>
                  </a:moveTo>
                  <a:cubicBezTo>
                    <a:pt x="74360" y="275086"/>
                    <a:pt x="94681" y="253683"/>
                    <a:pt x="120079" y="255827"/>
                  </a:cubicBezTo>
                  <a:cubicBezTo>
                    <a:pt x="148024" y="257971"/>
                    <a:pt x="148024" y="300795"/>
                    <a:pt x="132778" y="315766"/>
                  </a:cubicBezTo>
                  <a:cubicBezTo>
                    <a:pt x="125155" y="322198"/>
                    <a:pt x="107381" y="326467"/>
                    <a:pt x="102286" y="332899"/>
                  </a:cubicBezTo>
                  <a:cubicBezTo>
                    <a:pt x="99739" y="337187"/>
                    <a:pt x="92135" y="365022"/>
                    <a:pt x="97210" y="371435"/>
                  </a:cubicBezTo>
                  <a:cubicBezTo>
                    <a:pt x="97210" y="375723"/>
                    <a:pt x="114985" y="392838"/>
                    <a:pt x="117532" y="399270"/>
                  </a:cubicBezTo>
                  <a:cubicBezTo>
                    <a:pt x="125155" y="407827"/>
                    <a:pt x="130231" y="418547"/>
                    <a:pt x="135307" y="429248"/>
                  </a:cubicBezTo>
                  <a:cubicBezTo>
                    <a:pt x="142929" y="431392"/>
                    <a:pt x="150552" y="429248"/>
                    <a:pt x="155628" y="431392"/>
                  </a:cubicBezTo>
                  <a:cubicBezTo>
                    <a:pt x="168327" y="433536"/>
                    <a:pt x="163251" y="437824"/>
                    <a:pt x="175950" y="437824"/>
                  </a:cubicBezTo>
                  <a:cubicBezTo>
                    <a:pt x="219140" y="437824"/>
                    <a:pt x="234386" y="459227"/>
                    <a:pt x="211517" y="358608"/>
                  </a:cubicBezTo>
                  <a:cubicBezTo>
                    <a:pt x="201348" y="315784"/>
                    <a:pt x="226763" y="317928"/>
                    <a:pt x="257237" y="320072"/>
                  </a:cubicBezTo>
                  <a:cubicBezTo>
                    <a:pt x="264859" y="315784"/>
                    <a:pt x="257237" y="305083"/>
                    <a:pt x="267406" y="296526"/>
                  </a:cubicBezTo>
                  <a:cubicBezTo>
                    <a:pt x="272482" y="287968"/>
                    <a:pt x="282652" y="287968"/>
                    <a:pt x="292804" y="290112"/>
                  </a:cubicBezTo>
                  <a:cubicBezTo>
                    <a:pt x="315673" y="294400"/>
                    <a:pt x="320748" y="305101"/>
                    <a:pt x="320748" y="335080"/>
                  </a:cubicBezTo>
                  <a:cubicBezTo>
                    <a:pt x="330900" y="343637"/>
                    <a:pt x="330900" y="337224"/>
                    <a:pt x="338523" y="354357"/>
                  </a:cubicBezTo>
                  <a:cubicBezTo>
                    <a:pt x="356297" y="392893"/>
                    <a:pt x="399488" y="365058"/>
                    <a:pt x="427432" y="388605"/>
                  </a:cubicBezTo>
                  <a:cubicBezTo>
                    <a:pt x="447754" y="401450"/>
                    <a:pt x="442678" y="429285"/>
                    <a:pt x="460453" y="439986"/>
                  </a:cubicBezTo>
                  <a:cubicBezTo>
                    <a:pt x="475699" y="450688"/>
                    <a:pt x="506172" y="454976"/>
                    <a:pt x="529040" y="452832"/>
                  </a:cubicBezTo>
                  <a:cubicBezTo>
                    <a:pt x="544286" y="437842"/>
                    <a:pt x="546833" y="412152"/>
                    <a:pt x="567155" y="403594"/>
                  </a:cubicBezTo>
                  <a:cubicBezTo>
                    <a:pt x="577325" y="397162"/>
                    <a:pt x="590024" y="401450"/>
                    <a:pt x="602722" y="401450"/>
                  </a:cubicBezTo>
                  <a:cubicBezTo>
                    <a:pt x="620497" y="399306"/>
                    <a:pt x="673857" y="377904"/>
                    <a:pt x="711954" y="388605"/>
                  </a:cubicBezTo>
                  <a:cubicBezTo>
                    <a:pt x="742445" y="399306"/>
                    <a:pt x="732275" y="410008"/>
                    <a:pt x="775465" y="405738"/>
                  </a:cubicBezTo>
                  <a:cubicBezTo>
                    <a:pt x="783089" y="380048"/>
                    <a:pt x="778013" y="369346"/>
                    <a:pt x="783089" y="343656"/>
                  </a:cubicBezTo>
                  <a:cubicBezTo>
                    <a:pt x="788165" y="320109"/>
                    <a:pt x="805957" y="326522"/>
                    <a:pt x="823732" y="317965"/>
                  </a:cubicBezTo>
                  <a:cubicBezTo>
                    <a:pt x="828808" y="298688"/>
                    <a:pt x="821185" y="281573"/>
                    <a:pt x="833902" y="272997"/>
                  </a:cubicBezTo>
                  <a:cubicBezTo>
                    <a:pt x="846600" y="264440"/>
                    <a:pt x="861846" y="264440"/>
                    <a:pt x="877092" y="260152"/>
                  </a:cubicBezTo>
                  <a:cubicBezTo>
                    <a:pt x="899961" y="251594"/>
                    <a:pt x="879639" y="236605"/>
                    <a:pt x="917735" y="206626"/>
                  </a:cubicBezTo>
                  <a:lnTo>
                    <a:pt x="925358" y="200195"/>
                  </a:lnTo>
                  <a:cubicBezTo>
                    <a:pt x="907584" y="185205"/>
                    <a:pt x="884715" y="174504"/>
                    <a:pt x="866922" y="161659"/>
                  </a:cubicBezTo>
                  <a:cubicBezTo>
                    <a:pt x="833902" y="133824"/>
                    <a:pt x="833902" y="144525"/>
                    <a:pt x="790711" y="138112"/>
                  </a:cubicBezTo>
                  <a:cubicBezTo>
                    <a:pt x="760220" y="131698"/>
                    <a:pt x="752615" y="114565"/>
                    <a:pt x="739898" y="91019"/>
                  </a:cubicBezTo>
                  <a:cubicBezTo>
                    <a:pt x="684009" y="-3187"/>
                    <a:pt x="673857" y="58896"/>
                    <a:pt x="610346" y="37493"/>
                  </a:cubicBezTo>
                  <a:cubicBezTo>
                    <a:pt x="562079" y="22504"/>
                    <a:pt x="569702" y="5371"/>
                    <a:pt x="546833" y="1101"/>
                  </a:cubicBezTo>
                  <a:cubicBezTo>
                    <a:pt x="526512" y="-5331"/>
                    <a:pt x="396959" y="18234"/>
                    <a:pt x="379166" y="24648"/>
                  </a:cubicBezTo>
                  <a:cubicBezTo>
                    <a:pt x="366467" y="31080"/>
                    <a:pt x="356297" y="35349"/>
                    <a:pt x="348675" y="43925"/>
                  </a:cubicBezTo>
                  <a:cubicBezTo>
                    <a:pt x="335976" y="56770"/>
                    <a:pt x="335976" y="61058"/>
                    <a:pt x="335976" y="84605"/>
                  </a:cubicBezTo>
                  <a:cubicBezTo>
                    <a:pt x="338523" y="120997"/>
                    <a:pt x="353750" y="155263"/>
                    <a:pt x="308031" y="150976"/>
                  </a:cubicBezTo>
                  <a:cubicBezTo>
                    <a:pt x="277540" y="146688"/>
                    <a:pt x="277540" y="116728"/>
                    <a:pt x="234368" y="135986"/>
                  </a:cubicBezTo>
                  <a:cubicBezTo>
                    <a:pt x="208970" y="146688"/>
                    <a:pt x="188648" y="168109"/>
                    <a:pt x="163233" y="140274"/>
                  </a:cubicBezTo>
                  <a:cubicBezTo>
                    <a:pt x="145458" y="118871"/>
                    <a:pt x="130213" y="112440"/>
                    <a:pt x="92098" y="120997"/>
                  </a:cubicBezTo>
                  <a:cubicBezTo>
                    <a:pt x="56531" y="129555"/>
                    <a:pt x="56531" y="144544"/>
                    <a:pt x="33662" y="163821"/>
                  </a:cubicBezTo>
                  <a:cubicBezTo>
                    <a:pt x="26039" y="168109"/>
                    <a:pt x="10793" y="178810"/>
                    <a:pt x="5717" y="183098"/>
                  </a:cubicBezTo>
                  <a:cubicBezTo>
                    <a:pt x="-1906" y="193799"/>
                    <a:pt x="-1906" y="215221"/>
                    <a:pt x="5717" y="228066"/>
                  </a:cubicBezTo>
                  <a:cubicBezTo>
                    <a:pt x="13340" y="238767"/>
                    <a:pt x="26039" y="240911"/>
                    <a:pt x="31115" y="251613"/>
                  </a:cubicBezTo>
                  <a:cubicBezTo>
                    <a:pt x="34505" y="255901"/>
                    <a:pt x="38738" y="260903"/>
                    <a:pt x="43813" y="266602"/>
                  </a:cubicBezTo>
                  <a:cubicBezTo>
                    <a:pt x="47203" y="270890"/>
                    <a:pt x="50594" y="275892"/>
                    <a:pt x="53983" y="28159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16" name="Freeform: Shape 215">
              <a:extLst>
                <a:ext uri="{FF2B5EF4-FFF2-40B4-BE49-F238E27FC236}">
                  <a16:creationId xmlns:a16="http://schemas.microsoft.com/office/drawing/2014/main" id="{D0A5AA77-53DC-290C-5E6B-8533E001F87E}"/>
                </a:ext>
              </a:extLst>
            </p:cNvPr>
            <p:cNvSpPr/>
            <p:nvPr/>
          </p:nvSpPr>
          <p:spPr>
            <a:xfrm>
              <a:off x="1742640" y="1720660"/>
              <a:ext cx="607065" cy="653617"/>
            </a:xfrm>
            <a:custGeom>
              <a:avLst/>
              <a:gdLst>
                <a:gd name="connsiteX0" fmla="*/ 30473 w 607065"/>
                <a:gd name="connsiteY0" fmla="*/ 120509 h 653617"/>
                <a:gd name="connsiteX1" fmla="*/ 68569 w 607065"/>
                <a:gd name="connsiteY1" fmla="*/ 137643 h 653617"/>
                <a:gd name="connsiteX2" fmla="*/ 91438 w 607065"/>
                <a:gd name="connsiteY2" fmla="*/ 174035 h 653617"/>
                <a:gd name="connsiteX3" fmla="*/ 132081 w 607065"/>
                <a:gd name="connsiteY3" fmla="*/ 189024 h 653617"/>
                <a:gd name="connsiteX4" fmla="*/ 147327 w 607065"/>
                <a:gd name="connsiteY4" fmla="*/ 201869 h 653617"/>
                <a:gd name="connsiteX5" fmla="*/ 109231 w 607065"/>
                <a:gd name="connsiteY5" fmla="*/ 233992 h 653617"/>
                <a:gd name="connsiteX6" fmla="*/ 60965 w 607065"/>
                <a:gd name="connsiteY6" fmla="*/ 210445 h 653617"/>
                <a:gd name="connsiteX7" fmla="*/ 33020 w 607065"/>
                <a:gd name="connsiteY7" fmla="*/ 233992 h 653617"/>
                <a:gd name="connsiteX8" fmla="*/ 0 w 607065"/>
                <a:gd name="connsiteY8" fmla="*/ 251125 h 653617"/>
                <a:gd name="connsiteX9" fmla="*/ 25397 w 607065"/>
                <a:gd name="connsiteY9" fmla="*/ 272528 h 653617"/>
                <a:gd name="connsiteX10" fmla="*/ 53342 w 607065"/>
                <a:gd name="connsiteY10" fmla="*/ 293930 h 653617"/>
                <a:gd name="connsiteX11" fmla="*/ 93985 w 607065"/>
                <a:gd name="connsiteY11" fmla="*/ 289643 h 653617"/>
                <a:gd name="connsiteX12" fmla="*/ 124459 w 607065"/>
                <a:gd name="connsiteY12" fmla="*/ 270384 h 653617"/>
                <a:gd name="connsiteX13" fmla="*/ 144780 w 607065"/>
                <a:gd name="connsiteY13" fmla="*/ 341042 h 653617"/>
                <a:gd name="connsiteX14" fmla="*/ 114289 w 607065"/>
                <a:gd name="connsiteY14" fmla="*/ 358175 h 653617"/>
                <a:gd name="connsiteX15" fmla="*/ 76174 w 607065"/>
                <a:gd name="connsiteY15" fmla="*/ 358175 h 653617"/>
                <a:gd name="connsiteX16" fmla="*/ 60928 w 607065"/>
                <a:gd name="connsiteY16" fmla="*/ 383866 h 653617"/>
                <a:gd name="connsiteX17" fmla="*/ 38060 w 607065"/>
                <a:gd name="connsiteY17" fmla="*/ 405269 h 653617"/>
                <a:gd name="connsiteX18" fmla="*/ 58381 w 607065"/>
                <a:gd name="connsiteY18" fmla="*/ 437391 h 653617"/>
                <a:gd name="connsiteX19" fmla="*/ 76156 w 607065"/>
                <a:gd name="connsiteY19" fmla="*/ 478071 h 653617"/>
                <a:gd name="connsiteX20" fmla="*/ 116799 w 607065"/>
                <a:gd name="connsiteY20" fmla="*/ 471639 h 653617"/>
                <a:gd name="connsiteX21" fmla="*/ 132045 w 607065"/>
                <a:gd name="connsiteY21" fmla="*/ 512319 h 653617"/>
                <a:gd name="connsiteX22" fmla="*/ 167612 w 607065"/>
                <a:gd name="connsiteY22" fmla="*/ 510175 h 653617"/>
                <a:gd name="connsiteX23" fmla="*/ 185387 w 607065"/>
                <a:gd name="connsiteY23" fmla="*/ 514463 h 653617"/>
                <a:gd name="connsiteX24" fmla="*/ 205708 w 607065"/>
                <a:gd name="connsiteY24" fmla="*/ 512319 h 653617"/>
                <a:gd name="connsiteX25" fmla="*/ 223483 w 607065"/>
                <a:gd name="connsiteY25" fmla="*/ 574402 h 653617"/>
                <a:gd name="connsiteX26" fmla="*/ 175217 w 607065"/>
                <a:gd name="connsiteY26" fmla="*/ 615082 h 653617"/>
                <a:gd name="connsiteX27" fmla="*/ 124404 w 607065"/>
                <a:gd name="connsiteY27" fmla="*/ 653618 h 653617"/>
                <a:gd name="connsiteX28" fmla="*/ 167594 w 607065"/>
                <a:gd name="connsiteY28" fmla="*/ 634341 h 653617"/>
                <a:gd name="connsiteX29" fmla="*/ 228559 w 607065"/>
                <a:gd name="connsiteY29" fmla="*/ 595805 h 653617"/>
                <a:gd name="connsiteX30" fmla="*/ 243805 w 607065"/>
                <a:gd name="connsiteY30" fmla="*/ 578672 h 653617"/>
                <a:gd name="connsiteX31" fmla="*/ 304770 w 607065"/>
                <a:gd name="connsiteY31" fmla="*/ 505869 h 653617"/>
                <a:gd name="connsiteX32" fmla="*/ 332714 w 607065"/>
                <a:gd name="connsiteY32" fmla="*/ 465189 h 653617"/>
                <a:gd name="connsiteX33" fmla="*/ 363206 w 607065"/>
                <a:gd name="connsiteY33" fmla="*/ 430941 h 653617"/>
                <a:gd name="connsiteX34" fmla="*/ 403849 w 607065"/>
                <a:gd name="connsiteY34" fmla="*/ 424528 h 653617"/>
                <a:gd name="connsiteX35" fmla="*/ 375904 w 607065"/>
                <a:gd name="connsiteY35" fmla="*/ 499456 h 653617"/>
                <a:gd name="connsiteX36" fmla="*/ 403849 w 607065"/>
                <a:gd name="connsiteY36" fmla="*/ 478053 h 653617"/>
                <a:gd name="connsiteX37" fmla="*/ 434341 w 607065"/>
                <a:gd name="connsiteY37" fmla="*/ 458776 h 653617"/>
                <a:gd name="connsiteX38" fmla="*/ 431794 w 607065"/>
                <a:gd name="connsiteY38" fmla="*/ 437373 h 653617"/>
                <a:gd name="connsiteX39" fmla="*/ 513080 w 607065"/>
                <a:gd name="connsiteY39" fmla="*/ 456650 h 653617"/>
                <a:gd name="connsiteX40" fmla="*/ 558799 w 607065"/>
                <a:gd name="connsiteY40" fmla="*/ 467352 h 653617"/>
                <a:gd name="connsiteX41" fmla="*/ 604518 w 607065"/>
                <a:gd name="connsiteY41" fmla="*/ 478053 h 653617"/>
                <a:gd name="connsiteX42" fmla="*/ 604518 w 607065"/>
                <a:gd name="connsiteY42" fmla="*/ 199725 h 653617"/>
                <a:gd name="connsiteX43" fmla="*/ 607065 w 607065"/>
                <a:gd name="connsiteY43" fmla="*/ 62696 h 653617"/>
                <a:gd name="connsiteX44" fmla="*/ 492758 w 607065"/>
                <a:gd name="connsiteY44" fmla="*/ 47707 h 653617"/>
                <a:gd name="connsiteX45" fmla="*/ 436869 w 607065"/>
                <a:gd name="connsiteY45" fmla="*/ 39150 h 653617"/>
                <a:gd name="connsiteX46" fmla="*/ 330167 w 607065"/>
                <a:gd name="connsiteY46" fmla="*/ 13459 h 653617"/>
                <a:gd name="connsiteX47" fmla="*/ 276825 w 607065"/>
                <a:gd name="connsiteY47" fmla="*/ 11315 h 653617"/>
                <a:gd name="connsiteX48" fmla="*/ 233635 w 607065"/>
                <a:gd name="connsiteY48" fmla="*/ 7027 h 653617"/>
                <a:gd name="connsiteX49" fmla="*/ 185369 w 607065"/>
                <a:gd name="connsiteY49" fmla="*/ 22016 h 653617"/>
                <a:gd name="connsiteX50" fmla="*/ 147272 w 607065"/>
                <a:gd name="connsiteY50" fmla="*/ 45563 h 653617"/>
                <a:gd name="connsiteX51" fmla="*/ 106629 w 607065"/>
                <a:gd name="connsiteY51" fmla="*/ 66966 h 653617"/>
                <a:gd name="connsiteX52" fmla="*/ 76137 w 607065"/>
                <a:gd name="connsiteY52" fmla="*/ 103358 h 653617"/>
                <a:gd name="connsiteX53" fmla="*/ 32947 w 607065"/>
                <a:gd name="connsiteY53" fmla="*/ 118347 h 653617"/>
                <a:gd name="connsiteX54" fmla="*/ 32947 w 607065"/>
                <a:gd name="connsiteY54" fmla="*/ 118347 h 653617"/>
                <a:gd name="connsiteX55" fmla="*/ 30400 w 607065"/>
                <a:gd name="connsiteY55" fmla="*/ 120491 h 65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7065" h="653617">
                  <a:moveTo>
                    <a:pt x="30473" y="120509"/>
                  </a:moveTo>
                  <a:cubicBezTo>
                    <a:pt x="38096" y="131211"/>
                    <a:pt x="58418" y="131211"/>
                    <a:pt x="68569" y="137643"/>
                  </a:cubicBezTo>
                  <a:cubicBezTo>
                    <a:pt x="86344" y="150488"/>
                    <a:pt x="83815" y="167621"/>
                    <a:pt x="91438" y="174035"/>
                  </a:cubicBezTo>
                  <a:cubicBezTo>
                    <a:pt x="101590" y="184736"/>
                    <a:pt x="116836" y="169747"/>
                    <a:pt x="132081" y="189024"/>
                  </a:cubicBezTo>
                  <a:cubicBezTo>
                    <a:pt x="139704" y="197581"/>
                    <a:pt x="137157" y="195456"/>
                    <a:pt x="147327" y="201869"/>
                  </a:cubicBezTo>
                  <a:cubicBezTo>
                    <a:pt x="180348" y="225416"/>
                    <a:pt x="132081" y="236117"/>
                    <a:pt x="109231" y="233992"/>
                  </a:cubicBezTo>
                  <a:cubicBezTo>
                    <a:pt x="83834" y="229704"/>
                    <a:pt x="76211" y="214715"/>
                    <a:pt x="60965" y="210445"/>
                  </a:cubicBezTo>
                  <a:cubicBezTo>
                    <a:pt x="48266" y="214733"/>
                    <a:pt x="48266" y="225434"/>
                    <a:pt x="33020" y="233992"/>
                  </a:cubicBezTo>
                  <a:cubicBezTo>
                    <a:pt x="22850" y="240405"/>
                    <a:pt x="7623" y="242549"/>
                    <a:pt x="0" y="251125"/>
                  </a:cubicBezTo>
                  <a:cubicBezTo>
                    <a:pt x="10152" y="261826"/>
                    <a:pt x="20322" y="257557"/>
                    <a:pt x="25397" y="272528"/>
                  </a:cubicBezTo>
                  <a:cubicBezTo>
                    <a:pt x="33020" y="287517"/>
                    <a:pt x="33020" y="296074"/>
                    <a:pt x="53342" y="293930"/>
                  </a:cubicBezTo>
                  <a:cubicBezTo>
                    <a:pt x="66041" y="291787"/>
                    <a:pt x="83834" y="291787"/>
                    <a:pt x="93985" y="289643"/>
                  </a:cubicBezTo>
                  <a:cubicBezTo>
                    <a:pt x="111760" y="285355"/>
                    <a:pt x="111760" y="272509"/>
                    <a:pt x="124459" y="270384"/>
                  </a:cubicBezTo>
                  <a:cubicBezTo>
                    <a:pt x="157479" y="263952"/>
                    <a:pt x="147327" y="336754"/>
                    <a:pt x="144780" y="341042"/>
                  </a:cubicBezTo>
                  <a:cubicBezTo>
                    <a:pt x="139704" y="353887"/>
                    <a:pt x="127006" y="353887"/>
                    <a:pt x="114289" y="358175"/>
                  </a:cubicBezTo>
                  <a:cubicBezTo>
                    <a:pt x="78721" y="368877"/>
                    <a:pt x="86344" y="351744"/>
                    <a:pt x="76174" y="358175"/>
                  </a:cubicBezTo>
                  <a:cubicBezTo>
                    <a:pt x="66022" y="366733"/>
                    <a:pt x="68551" y="377453"/>
                    <a:pt x="60928" y="383866"/>
                  </a:cubicBezTo>
                  <a:cubicBezTo>
                    <a:pt x="53305" y="392423"/>
                    <a:pt x="43154" y="394567"/>
                    <a:pt x="38060" y="405269"/>
                  </a:cubicBezTo>
                  <a:cubicBezTo>
                    <a:pt x="43135" y="415970"/>
                    <a:pt x="53305" y="420258"/>
                    <a:pt x="58381" y="437391"/>
                  </a:cubicBezTo>
                  <a:cubicBezTo>
                    <a:pt x="63457" y="454525"/>
                    <a:pt x="63457" y="469514"/>
                    <a:pt x="76156" y="478071"/>
                  </a:cubicBezTo>
                  <a:cubicBezTo>
                    <a:pt x="91402" y="486629"/>
                    <a:pt x="101553" y="469514"/>
                    <a:pt x="116799" y="471639"/>
                  </a:cubicBezTo>
                  <a:cubicBezTo>
                    <a:pt x="137121" y="473783"/>
                    <a:pt x="132045" y="493042"/>
                    <a:pt x="132045" y="512319"/>
                  </a:cubicBezTo>
                  <a:cubicBezTo>
                    <a:pt x="147291" y="516607"/>
                    <a:pt x="154914" y="508031"/>
                    <a:pt x="167612" y="510175"/>
                  </a:cubicBezTo>
                  <a:cubicBezTo>
                    <a:pt x="172688" y="510175"/>
                    <a:pt x="177782" y="512319"/>
                    <a:pt x="185387" y="514463"/>
                  </a:cubicBezTo>
                  <a:cubicBezTo>
                    <a:pt x="193010" y="514463"/>
                    <a:pt x="198086" y="512319"/>
                    <a:pt x="205708" y="512319"/>
                  </a:cubicBezTo>
                  <a:cubicBezTo>
                    <a:pt x="231106" y="512319"/>
                    <a:pt x="233653" y="552999"/>
                    <a:pt x="223483" y="574402"/>
                  </a:cubicBezTo>
                  <a:cubicBezTo>
                    <a:pt x="215860" y="591535"/>
                    <a:pt x="190463" y="602237"/>
                    <a:pt x="175217" y="615082"/>
                  </a:cubicBezTo>
                  <a:cubicBezTo>
                    <a:pt x="144725" y="638629"/>
                    <a:pt x="132027" y="638629"/>
                    <a:pt x="124404" y="653618"/>
                  </a:cubicBezTo>
                  <a:cubicBezTo>
                    <a:pt x="139649" y="651474"/>
                    <a:pt x="154895" y="640773"/>
                    <a:pt x="167594" y="634341"/>
                  </a:cubicBezTo>
                  <a:cubicBezTo>
                    <a:pt x="192991" y="625783"/>
                    <a:pt x="208237" y="612938"/>
                    <a:pt x="228559" y="595805"/>
                  </a:cubicBezTo>
                  <a:cubicBezTo>
                    <a:pt x="233635" y="589391"/>
                    <a:pt x="238711" y="585103"/>
                    <a:pt x="243805" y="578672"/>
                  </a:cubicBezTo>
                  <a:cubicBezTo>
                    <a:pt x="274296" y="540136"/>
                    <a:pt x="302241" y="559394"/>
                    <a:pt x="304770" y="505869"/>
                  </a:cubicBezTo>
                  <a:cubicBezTo>
                    <a:pt x="304770" y="484466"/>
                    <a:pt x="309845" y="490880"/>
                    <a:pt x="332714" y="465189"/>
                  </a:cubicBezTo>
                  <a:lnTo>
                    <a:pt x="363206" y="430941"/>
                  </a:lnTo>
                  <a:cubicBezTo>
                    <a:pt x="370829" y="422384"/>
                    <a:pt x="396226" y="405250"/>
                    <a:pt x="403849" y="424528"/>
                  </a:cubicBezTo>
                  <a:cubicBezTo>
                    <a:pt x="408925" y="454506"/>
                    <a:pt x="365735" y="450218"/>
                    <a:pt x="375904" y="499456"/>
                  </a:cubicBezTo>
                  <a:cubicBezTo>
                    <a:pt x="386056" y="497312"/>
                    <a:pt x="393679" y="484466"/>
                    <a:pt x="403849" y="478053"/>
                  </a:cubicBezTo>
                  <a:cubicBezTo>
                    <a:pt x="414001" y="469495"/>
                    <a:pt x="426718" y="469495"/>
                    <a:pt x="434341" y="458776"/>
                  </a:cubicBezTo>
                  <a:cubicBezTo>
                    <a:pt x="431794" y="448074"/>
                    <a:pt x="426718" y="448074"/>
                    <a:pt x="431794" y="437373"/>
                  </a:cubicBezTo>
                  <a:cubicBezTo>
                    <a:pt x="444492" y="413826"/>
                    <a:pt x="500381" y="450218"/>
                    <a:pt x="513080" y="456650"/>
                  </a:cubicBezTo>
                  <a:cubicBezTo>
                    <a:pt x="533402" y="465208"/>
                    <a:pt x="535949" y="463064"/>
                    <a:pt x="558799" y="467352"/>
                  </a:cubicBezTo>
                  <a:cubicBezTo>
                    <a:pt x="576574" y="469495"/>
                    <a:pt x="589291" y="473783"/>
                    <a:pt x="604518" y="478053"/>
                  </a:cubicBezTo>
                  <a:cubicBezTo>
                    <a:pt x="601971" y="392405"/>
                    <a:pt x="604518" y="289643"/>
                    <a:pt x="604518" y="199725"/>
                  </a:cubicBezTo>
                  <a:lnTo>
                    <a:pt x="607065" y="62696"/>
                  </a:lnTo>
                  <a:cubicBezTo>
                    <a:pt x="543553" y="62696"/>
                    <a:pt x="548629" y="49851"/>
                    <a:pt x="492758" y="47707"/>
                  </a:cubicBezTo>
                  <a:cubicBezTo>
                    <a:pt x="472437" y="47707"/>
                    <a:pt x="449568" y="49851"/>
                    <a:pt x="436869" y="39150"/>
                  </a:cubicBezTo>
                  <a:cubicBezTo>
                    <a:pt x="403849" y="11315"/>
                    <a:pt x="378433" y="43437"/>
                    <a:pt x="330167" y="13459"/>
                  </a:cubicBezTo>
                  <a:cubicBezTo>
                    <a:pt x="312392" y="2757"/>
                    <a:pt x="297147" y="11315"/>
                    <a:pt x="276825" y="11315"/>
                  </a:cubicBezTo>
                  <a:cubicBezTo>
                    <a:pt x="248880" y="9171"/>
                    <a:pt x="269202" y="-10088"/>
                    <a:pt x="233635" y="7027"/>
                  </a:cubicBezTo>
                  <a:cubicBezTo>
                    <a:pt x="218389" y="13459"/>
                    <a:pt x="195538" y="13459"/>
                    <a:pt x="185369" y="22016"/>
                  </a:cubicBezTo>
                  <a:cubicBezTo>
                    <a:pt x="175217" y="34862"/>
                    <a:pt x="180293" y="41294"/>
                    <a:pt x="147272" y="45563"/>
                  </a:cubicBezTo>
                  <a:cubicBezTo>
                    <a:pt x="124404" y="49851"/>
                    <a:pt x="116781" y="49851"/>
                    <a:pt x="106629" y="66966"/>
                  </a:cubicBezTo>
                  <a:cubicBezTo>
                    <a:pt x="96459" y="84099"/>
                    <a:pt x="93930" y="94800"/>
                    <a:pt x="76137" y="103358"/>
                  </a:cubicBezTo>
                  <a:cubicBezTo>
                    <a:pt x="55816" y="114059"/>
                    <a:pt x="43117" y="109790"/>
                    <a:pt x="32947" y="118347"/>
                  </a:cubicBezTo>
                  <a:lnTo>
                    <a:pt x="32947" y="118347"/>
                  </a:lnTo>
                  <a:cubicBezTo>
                    <a:pt x="32947" y="120491"/>
                    <a:pt x="30400" y="120491"/>
                    <a:pt x="30400" y="12049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22" name="Freeform: Shape 221">
              <a:extLst>
                <a:ext uri="{FF2B5EF4-FFF2-40B4-BE49-F238E27FC236}">
                  <a16:creationId xmlns:a16="http://schemas.microsoft.com/office/drawing/2014/main" id="{B7BCAC1D-FF53-9955-8DB6-C1674E45C632}"/>
                </a:ext>
              </a:extLst>
            </p:cNvPr>
            <p:cNvSpPr/>
            <p:nvPr/>
          </p:nvSpPr>
          <p:spPr>
            <a:xfrm>
              <a:off x="3919047" y="4575226"/>
              <a:ext cx="409645" cy="1019141"/>
            </a:xfrm>
            <a:custGeom>
              <a:avLst/>
              <a:gdLst>
                <a:gd name="connsiteX0" fmla="*/ 409627 w 409645"/>
                <a:gd name="connsiteY0" fmla="*/ 160576 h 1019141"/>
                <a:gd name="connsiteX1" fmla="*/ 346115 w 409645"/>
                <a:gd name="connsiteY1" fmla="*/ 141298 h 1019141"/>
                <a:gd name="connsiteX2" fmla="*/ 338492 w 409645"/>
                <a:gd name="connsiteY2" fmla="*/ 79216 h 1019141"/>
                <a:gd name="connsiteX3" fmla="*/ 259734 w 409645"/>
                <a:gd name="connsiteY3" fmla="*/ 32123 h 1019141"/>
                <a:gd name="connsiteX4" fmla="*/ 249583 w 409645"/>
                <a:gd name="connsiteY4" fmla="*/ 0 h 1019141"/>
                <a:gd name="connsiteX5" fmla="*/ 193694 w 409645"/>
                <a:gd name="connsiteY5" fmla="*/ 4288 h 1019141"/>
                <a:gd name="connsiteX6" fmla="*/ 165749 w 409645"/>
                <a:gd name="connsiteY6" fmla="*/ 8576 h 1019141"/>
                <a:gd name="connsiteX7" fmla="*/ 117483 w 409645"/>
                <a:gd name="connsiteY7" fmla="*/ 77090 h 1019141"/>
                <a:gd name="connsiteX8" fmla="*/ 104784 w 409645"/>
                <a:gd name="connsiteY8" fmla="*/ 145605 h 1019141"/>
                <a:gd name="connsiteX9" fmla="*/ 81915 w 409645"/>
                <a:gd name="connsiteY9" fmla="*/ 207687 h 1019141"/>
                <a:gd name="connsiteX10" fmla="*/ 71745 w 409645"/>
                <a:gd name="connsiteY10" fmla="*/ 276202 h 1019141"/>
                <a:gd name="connsiteX11" fmla="*/ 79368 w 409645"/>
                <a:gd name="connsiteY11" fmla="*/ 349004 h 1019141"/>
                <a:gd name="connsiteX12" fmla="*/ 43801 w 409645"/>
                <a:gd name="connsiteY12" fmla="*/ 479602 h 1019141"/>
                <a:gd name="connsiteX13" fmla="*/ 38725 w 409645"/>
                <a:gd name="connsiteY13" fmla="*/ 721537 h 1019141"/>
                <a:gd name="connsiteX14" fmla="*/ 18403 w 409645"/>
                <a:gd name="connsiteY14" fmla="*/ 783620 h 1019141"/>
                <a:gd name="connsiteX15" fmla="*/ 10780 w 409645"/>
                <a:gd name="connsiteY15" fmla="*/ 815742 h 1019141"/>
                <a:gd name="connsiteX16" fmla="*/ 3157 w 409645"/>
                <a:gd name="connsiteY16" fmla="*/ 888545 h 1019141"/>
                <a:gd name="connsiteX17" fmla="*/ 71745 w 409645"/>
                <a:gd name="connsiteY17" fmla="*/ 935638 h 1019141"/>
                <a:gd name="connsiteX18" fmla="*/ 48877 w 409645"/>
                <a:gd name="connsiteY18" fmla="*/ 989163 h 1019141"/>
                <a:gd name="connsiteX19" fmla="*/ 69198 w 409645"/>
                <a:gd name="connsiteY19" fmla="*/ 1008440 h 1019141"/>
                <a:gd name="connsiteX20" fmla="*/ 94596 w 409645"/>
                <a:gd name="connsiteY20" fmla="*/ 1019142 h 1019141"/>
                <a:gd name="connsiteX21" fmla="*/ 125087 w 409645"/>
                <a:gd name="connsiteY21" fmla="*/ 1012710 h 1019141"/>
                <a:gd name="connsiteX22" fmla="*/ 160655 w 409645"/>
                <a:gd name="connsiteY22" fmla="*/ 1012710 h 1019141"/>
                <a:gd name="connsiteX23" fmla="*/ 112389 w 409645"/>
                <a:gd name="connsiteY23" fmla="*/ 972030 h 1019141"/>
                <a:gd name="connsiteX24" fmla="*/ 94614 w 409645"/>
                <a:gd name="connsiteY24" fmla="*/ 942051 h 1019141"/>
                <a:gd name="connsiteX25" fmla="*/ 84462 w 409645"/>
                <a:gd name="connsiteY25" fmla="*/ 909929 h 1019141"/>
                <a:gd name="connsiteX26" fmla="*/ 79387 w 409645"/>
                <a:gd name="connsiteY26" fmla="*/ 873537 h 1019141"/>
                <a:gd name="connsiteX27" fmla="*/ 112407 w 409645"/>
                <a:gd name="connsiteY27" fmla="*/ 820012 h 1019141"/>
                <a:gd name="connsiteX28" fmla="*/ 127653 w 409645"/>
                <a:gd name="connsiteY28" fmla="*/ 792177 h 1019141"/>
                <a:gd name="connsiteX29" fmla="*/ 147974 w 409645"/>
                <a:gd name="connsiteY29" fmla="*/ 738652 h 1019141"/>
                <a:gd name="connsiteX30" fmla="*/ 122577 w 409645"/>
                <a:gd name="connsiteY30" fmla="*/ 685127 h 1019141"/>
                <a:gd name="connsiteX31" fmla="*/ 173390 w 409645"/>
                <a:gd name="connsiteY31" fmla="*/ 648735 h 1019141"/>
                <a:gd name="connsiteX32" fmla="*/ 183560 w 409645"/>
                <a:gd name="connsiteY32" fmla="*/ 612343 h 1019141"/>
                <a:gd name="connsiteX33" fmla="*/ 208958 w 409645"/>
                <a:gd name="connsiteY33" fmla="*/ 595209 h 1019141"/>
                <a:gd name="connsiteX34" fmla="*/ 198806 w 409645"/>
                <a:gd name="connsiteY34" fmla="*/ 588777 h 1019141"/>
                <a:gd name="connsiteX35" fmla="*/ 188636 w 409645"/>
                <a:gd name="connsiteY35" fmla="*/ 584490 h 1019141"/>
                <a:gd name="connsiteX36" fmla="*/ 183560 w 409645"/>
                <a:gd name="connsiteY36" fmla="*/ 528820 h 1019141"/>
                <a:gd name="connsiteX37" fmla="*/ 239449 w 409645"/>
                <a:gd name="connsiteY37" fmla="*/ 537378 h 1019141"/>
                <a:gd name="connsiteX38" fmla="*/ 302961 w 409645"/>
                <a:gd name="connsiteY38" fmla="*/ 473151 h 1019141"/>
                <a:gd name="connsiteX39" fmla="*/ 346152 w 409645"/>
                <a:gd name="connsiteY39" fmla="*/ 458162 h 1019141"/>
                <a:gd name="connsiteX40" fmla="*/ 363926 w 409645"/>
                <a:gd name="connsiteY40" fmla="*/ 391791 h 1019141"/>
                <a:gd name="connsiteX41" fmla="*/ 335982 w 409645"/>
                <a:gd name="connsiteY41" fmla="*/ 353256 h 1019141"/>
                <a:gd name="connsiteX42" fmla="*/ 346133 w 409645"/>
                <a:gd name="connsiteY42" fmla="*/ 329709 h 1019141"/>
                <a:gd name="connsiteX43" fmla="*/ 409645 w 409645"/>
                <a:gd name="connsiteY43" fmla="*/ 160576 h 101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9645" h="1019141">
                  <a:moveTo>
                    <a:pt x="409627" y="160576"/>
                  </a:moveTo>
                  <a:cubicBezTo>
                    <a:pt x="384229" y="158432"/>
                    <a:pt x="358814" y="164864"/>
                    <a:pt x="346115" y="141298"/>
                  </a:cubicBezTo>
                  <a:cubicBezTo>
                    <a:pt x="328340" y="102762"/>
                    <a:pt x="366436" y="104907"/>
                    <a:pt x="338492" y="79216"/>
                  </a:cubicBezTo>
                  <a:cubicBezTo>
                    <a:pt x="305472" y="49237"/>
                    <a:pt x="269904" y="55669"/>
                    <a:pt x="259734" y="32123"/>
                  </a:cubicBezTo>
                  <a:cubicBezTo>
                    <a:pt x="254658" y="19277"/>
                    <a:pt x="254658" y="8576"/>
                    <a:pt x="249583" y="0"/>
                  </a:cubicBezTo>
                  <a:cubicBezTo>
                    <a:pt x="226714" y="10701"/>
                    <a:pt x="224185" y="23546"/>
                    <a:pt x="193694" y="4288"/>
                  </a:cubicBezTo>
                  <a:cubicBezTo>
                    <a:pt x="178448" y="-2126"/>
                    <a:pt x="175919" y="0"/>
                    <a:pt x="165749" y="8576"/>
                  </a:cubicBezTo>
                  <a:cubicBezTo>
                    <a:pt x="145427" y="23565"/>
                    <a:pt x="125106" y="47112"/>
                    <a:pt x="117483" y="77090"/>
                  </a:cubicBezTo>
                  <a:cubicBezTo>
                    <a:pt x="112407" y="98493"/>
                    <a:pt x="112407" y="126328"/>
                    <a:pt x="104784" y="145605"/>
                  </a:cubicBezTo>
                  <a:cubicBezTo>
                    <a:pt x="89538" y="177727"/>
                    <a:pt x="89538" y="158450"/>
                    <a:pt x="81915" y="207687"/>
                  </a:cubicBezTo>
                  <a:cubicBezTo>
                    <a:pt x="79368" y="237666"/>
                    <a:pt x="69217" y="235522"/>
                    <a:pt x="71745" y="276202"/>
                  </a:cubicBezTo>
                  <a:cubicBezTo>
                    <a:pt x="74292" y="299748"/>
                    <a:pt x="81915" y="325439"/>
                    <a:pt x="79368" y="349004"/>
                  </a:cubicBezTo>
                  <a:cubicBezTo>
                    <a:pt x="74292" y="385396"/>
                    <a:pt x="51424" y="438922"/>
                    <a:pt x="43801" y="479602"/>
                  </a:cubicBezTo>
                  <a:cubicBezTo>
                    <a:pt x="28555" y="586652"/>
                    <a:pt x="46348" y="638033"/>
                    <a:pt x="38725" y="721537"/>
                  </a:cubicBezTo>
                  <a:cubicBezTo>
                    <a:pt x="36178" y="747228"/>
                    <a:pt x="23479" y="757929"/>
                    <a:pt x="18403" y="783620"/>
                  </a:cubicBezTo>
                  <a:cubicBezTo>
                    <a:pt x="15856" y="794321"/>
                    <a:pt x="15856" y="805022"/>
                    <a:pt x="10780" y="815742"/>
                  </a:cubicBezTo>
                  <a:cubicBezTo>
                    <a:pt x="3157" y="837145"/>
                    <a:pt x="-4465" y="864979"/>
                    <a:pt x="3157" y="888545"/>
                  </a:cubicBezTo>
                  <a:cubicBezTo>
                    <a:pt x="15856" y="937782"/>
                    <a:pt x="46348" y="909947"/>
                    <a:pt x="71745" y="935638"/>
                  </a:cubicBezTo>
                  <a:cubicBezTo>
                    <a:pt x="64122" y="1004153"/>
                    <a:pt x="69198" y="965617"/>
                    <a:pt x="48877" y="989163"/>
                  </a:cubicBezTo>
                  <a:cubicBezTo>
                    <a:pt x="51424" y="1004153"/>
                    <a:pt x="59028" y="1004153"/>
                    <a:pt x="69198" y="1008440"/>
                  </a:cubicBezTo>
                  <a:cubicBezTo>
                    <a:pt x="76821" y="1012728"/>
                    <a:pt x="84444" y="1019142"/>
                    <a:pt x="94596" y="1019142"/>
                  </a:cubicBezTo>
                  <a:cubicBezTo>
                    <a:pt x="104747" y="1019142"/>
                    <a:pt x="112370" y="1012710"/>
                    <a:pt x="125087" y="1012710"/>
                  </a:cubicBezTo>
                  <a:lnTo>
                    <a:pt x="160655" y="1012710"/>
                  </a:lnTo>
                  <a:cubicBezTo>
                    <a:pt x="150485" y="995577"/>
                    <a:pt x="125087" y="987019"/>
                    <a:pt x="112389" y="972030"/>
                  </a:cubicBezTo>
                  <a:cubicBezTo>
                    <a:pt x="104766" y="961329"/>
                    <a:pt x="102219" y="952771"/>
                    <a:pt x="94614" y="942051"/>
                  </a:cubicBezTo>
                  <a:cubicBezTo>
                    <a:pt x="89538" y="933494"/>
                    <a:pt x="81915" y="929206"/>
                    <a:pt x="84462" y="909929"/>
                  </a:cubicBezTo>
                  <a:cubicBezTo>
                    <a:pt x="89538" y="888526"/>
                    <a:pt x="81915" y="894940"/>
                    <a:pt x="79387" y="873537"/>
                  </a:cubicBezTo>
                  <a:cubicBezTo>
                    <a:pt x="74311" y="832857"/>
                    <a:pt x="104784" y="839289"/>
                    <a:pt x="112407" y="820012"/>
                  </a:cubicBezTo>
                  <a:cubicBezTo>
                    <a:pt x="120030" y="798609"/>
                    <a:pt x="114954" y="807167"/>
                    <a:pt x="127653" y="792177"/>
                  </a:cubicBezTo>
                  <a:cubicBezTo>
                    <a:pt x="147974" y="770774"/>
                    <a:pt x="168296" y="762199"/>
                    <a:pt x="147974" y="738652"/>
                  </a:cubicBezTo>
                  <a:cubicBezTo>
                    <a:pt x="135276" y="723663"/>
                    <a:pt x="104784" y="715105"/>
                    <a:pt x="122577" y="685127"/>
                  </a:cubicBezTo>
                  <a:cubicBezTo>
                    <a:pt x="137823" y="663724"/>
                    <a:pt x="165767" y="665849"/>
                    <a:pt x="173390" y="648735"/>
                  </a:cubicBezTo>
                  <a:cubicBezTo>
                    <a:pt x="178466" y="638033"/>
                    <a:pt x="175937" y="623044"/>
                    <a:pt x="183560" y="612343"/>
                  </a:cubicBezTo>
                  <a:cubicBezTo>
                    <a:pt x="191183" y="601641"/>
                    <a:pt x="201335" y="603785"/>
                    <a:pt x="208958" y="595209"/>
                  </a:cubicBezTo>
                  <a:cubicBezTo>
                    <a:pt x="205568" y="592351"/>
                    <a:pt x="202196" y="590207"/>
                    <a:pt x="198806" y="588777"/>
                  </a:cubicBezTo>
                  <a:cubicBezTo>
                    <a:pt x="196259" y="586634"/>
                    <a:pt x="193730" y="586634"/>
                    <a:pt x="188636" y="584490"/>
                  </a:cubicBezTo>
                  <a:cubicBezTo>
                    <a:pt x="160692" y="571644"/>
                    <a:pt x="181013" y="530965"/>
                    <a:pt x="183560" y="528820"/>
                  </a:cubicBezTo>
                  <a:cubicBezTo>
                    <a:pt x="211505" y="524533"/>
                    <a:pt x="206429" y="545954"/>
                    <a:pt x="239449" y="537378"/>
                  </a:cubicBezTo>
                  <a:cubicBezTo>
                    <a:pt x="234373" y="485997"/>
                    <a:pt x="249619" y="466720"/>
                    <a:pt x="302961" y="473151"/>
                  </a:cubicBezTo>
                  <a:cubicBezTo>
                    <a:pt x="325830" y="477439"/>
                    <a:pt x="333453" y="471007"/>
                    <a:pt x="346152" y="458162"/>
                  </a:cubicBezTo>
                  <a:cubicBezTo>
                    <a:pt x="386795" y="413194"/>
                    <a:pt x="369020" y="423914"/>
                    <a:pt x="363926" y="391791"/>
                  </a:cubicBezTo>
                  <a:cubicBezTo>
                    <a:pt x="358850" y="368245"/>
                    <a:pt x="338529" y="378946"/>
                    <a:pt x="335982" y="353256"/>
                  </a:cubicBezTo>
                  <a:cubicBezTo>
                    <a:pt x="333434" y="336122"/>
                    <a:pt x="338529" y="336122"/>
                    <a:pt x="346133" y="329709"/>
                  </a:cubicBezTo>
                  <a:cubicBezTo>
                    <a:pt x="325812" y="235504"/>
                    <a:pt x="399475" y="186266"/>
                    <a:pt x="409645" y="16057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25" name="Freeform: Shape 224">
              <a:extLst>
                <a:ext uri="{FF2B5EF4-FFF2-40B4-BE49-F238E27FC236}">
                  <a16:creationId xmlns:a16="http://schemas.microsoft.com/office/drawing/2014/main" id="{64A06250-053F-F286-38A0-43269B0E7424}"/>
                </a:ext>
              </a:extLst>
            </p:cNvPr>
            <p:cNvSpPr/>
            <p:nvPr/>
          </p:nvSpPr>
          <p:spPr>
            <a:xfrm>
              <a:off x="6191856" y="3131671"/>
              <a:ext cx="699399" cy="404419"/>
            </a:xfrm>
            <a:custGeom>
              <a:avLst/>
              <a:gdLst>
                <a:gd name="connsiteX0" fmla="*/ 214829 w 699399"/>
                <a:gd name="connsiteY0" fmla="*/ 6949 h 404419"/>
                <a:gd name="connsiteX1" fmla="*/ 194507 w 699399"/>
                <a:gd name="connsiteY1" fmla="*/ 15506 h 404419"/>
                <a:gd name="connsiteX2" fmla="*/ 181808 w 699399"/>
                <a:gd name="connsiteY2" fmla="*/ 11219 h 404419"/>
                <a:gd name="connsiteX3" fmla="*/ 136089 w 699399"/>
                <a:gd name="connsiteY3" fmla="*/ 17650 h 404419"/>
                <a:gd name="connsiteX4" fmla="*/ 108145 w 699399"/>
                <a:gd name="connsiteY4" fmla="*/ 28352 h 404419"/>
                <a:gd name="connsiteX5" fmla="*/ 1442 w 699399"/>
                <a:gd name="connsiteY5" fmla="*/ 2661 h 404419"/>
                <a:gd name="connsiteX6" fmla="*/ 3989 w 699399"/>
                <a:gd name="connsiteY6" fmla="*/ 263856 h 404419"/>
                <a:gd name="connsiteX7" fmla="*/ 194507 w 699399"/>
                <a:gd name="connsiteY7" fmla="*/ 259567 h 404419"/>
                <a:gd name="connsiteX8" fmla="*/ 242773 w 699399"/>
                <a:gd name="connsiteY8" fmla="*/ 244578 h 404419"/>
                <a:gd name="connsiteX9" fmla="*/ 202130 w 699399"/>
                <a:gd name="connsiteY9" fmla="*/ 150373 h 404419"/>
                <a:gd name="connsiteX10" fmla="*/ 176732 w 699399"/>
                <a:gd name="connsiteY10" fmla="*/ 109693 h 404419"/>
                <a:gd name="connsiteX11" fmla="*/ 164034 w 699399"/>
                <a:gd name="connsiteY11" fmla="*/ 88290 h 404419"/>
                <a:gd name="connsiteX12" fmla="*/ 158958 w 699399"/>
                <a:gd name="connsiteY12" fmla="*/ 64744 h 404419"/>
                <a:gd name="connsiteX13" fmla="*/ 181826 w 699399"/>
                <a:gd name="connsiteY13" fmla="*/ 71176 h 404419"/>
                <a:gd name="connsiteX14" fmla="*/ 222470 w 699399"/>
                <a:gd name="connsiteY14" fmla="*/ 90453 h 404419"/>
                <a:gd name="connsiteX15" fmla="*/ 298680 w 699399"/>
                <a:gd name="connsiteY15" fmla="*/ 201791 h 404419"/>
                <a:gd name="connsiteX16" fmla="*/ 341871 w 699399"/>
                <a:gd name="connsiteY16" fmla="*/ 308842 h 404419"/>
                <a:gd name="connsiteX17" fmla="*/ 402835 w 699399"/>
                <a:gd name="connsiteY17" fmla="*/ 398759 h 404419"/>
                <a:gd name="connsiteX18" fmla="*/ 446026 w 699399"/>
                <a:gd name="connsiteY18" fmla="*/ 394471 h 404419"/>
                <a:gd name="connsiteX19" fmla="*/ 496839 w 699399"/>
                <a:gd name="connsiteY19" fmla="*/ 403028 h 404419"/>
                <a:gd name="connsiteX20" fmla="*/ 575597 w 699399"/>
                <a:gd name="connsiteY20" fmla="*/ 362349 h 404419"/>
                <a:gd name="connsiteX21" fmla="*/ 692451 w 699399"/>
                <a:gd name="connsiteY21" fmla="*/ 298122 h 404419"/>
                <a:gd name="connsiteX22" fmla="*/ 692451 w 699399"/>
                <a:gd name="connsiteY22" fmla="*/ 248885 h 404419"/>
                <a:gd name="connsiteX23" fmla="*/ 623863 w 699399"/>
                <a:gd name="connsiteY23" fmla="*/ 218906 h 404419"/>
                <a:gd name="connsiteX24" fmla="*/ 603541 w 699399"/>
                <a:gd name="connsiteY24" fmla="*/ 178226 h 404419"/>
                <a:gd name="connsiteX25" fmla="*/ 565427 w 699399"/>
                <a:gd name="connsiteY25" fmla="*/ 176082 h 404419"/>
                <a:gd name="connsiteX26" fmla="*/ 557804 w 699399"/>
                <a:gd name="connsiteY26" fmla="*/ 139690 h 404419"/>
                <a:gd name="connsiteX27" fmla="*/ 542558 w 699399"/>
                <a:gd name="connsiteY27" fmla="*/ 107568 h 404419"/>
                <a:gd name="connsiteX28" fmla="*/ 527313 w 699399"/>
                <a:gd name="connsiteY28" fmla="*/ 75445 h 404419"/>
                <a:gd name="connsiteX29" fmla="*/ 423157 w 699399"/>
                <a:gd name="connsiteY29" fmla="*/ 64744 h 404419"/>
                <a:gd name="connsiteX30" fmla="*/ 344400 w 699399"/>
                <a:gd name="connsiteY30" fmla="*/ 4787 h 404419"/>
                <a:gd name="connsiteX31" fmla="*/ 298680 w 699399"/>
                <a:gd name="connsiteY31" fmla="*/ 17632 h 404419"/>
                <a:gd name="connsiteX32" fmla="*/ 293605 w 699399"/>
                <a:gd name="connsiteY32" fmla="*/ 49754 h 404419"/>
                <a:gd name="connsiteX33" fmla="*/ 273283 w 699399"/>
                <a:gd name="connsiteY33" fmla="*/ 66888 h 404419"/>
                <a:gd name="connsiteX34" fmla="*/ 214847 w 699399"/>
                <a:gd name="connsiteY34" fmla="*/ 6931 h 40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9399" h="404419">
                  <a:moveTo>
                    <a:pt x="214829" y="6949"/>
                  </a:moveTo>
                  <a:cubicBezTo>
                    <a:pt x="207205" y="11237"/>
                    <a:pt x="204677" y="21938"/>
                    <a:pt x="194507" y="15506"/>
                  </a:cubicBezTo>
                  <a:cubicBezTo>
                    <a:pt x="184337" y="11219"/>
                    <a:pt x="194507" y="11219"/>
                    <a:pt x="181808" y="11219"/>
                  </a:cubicBezTo>
                  <a:lnTo>
                    <a:pt x="136089" y="17650"/>
                  </a:lnTo>
                  <a:cubicBezTo>
                    <a:pt x="118315" y="19794"/>
                    <a:pt x="120843" y="21938"/>
                    <a:pt x="108145" y="28352"/>
                  </a:cubicBezTo>
                  <a:cubicBezTo>
                    <a:pt x="87823" y="39053"/>
                    <a:pt x="37010" y="-5896"/>
                    <a:pt x="1442" y="2661"/>
                  </a:cubicBezTo>
                  <a:cubicBezTo>
                    <a:pt x="-3634" y="90434"/>
                    <a:pt x="6518" y="176082"/>
                    <a:pt x="3989" y="263856"/>
                  </a:cubicBezTo>
                  <a:cubicBezTo>
                    <a:pt x="70030" y="257424"/>
                    <a:pt x="136089" y="263856"/>
                    <a:pt x="194507" y="259567"/>
                  </a:cubicBezTo>
                  <a:cubicBezTo>
                    <a:pt x="214829" y="259567"/>
                    <a:pt x="214829" y="253136"/>
                    <a:pt x="242773" y="244578"/>
                  </a:cubicBezTo>
                  <a:cubicBezTo>
                    <a:pt x="222451" y="195341"/>
                    <a:pt x="235150" y="208186"/>
                    <a:pt x="202130" y="150373"/>
                  </a:cubicBezTo>
                  <a:cubicBezTo>
                    <a:pt x="194507" y="137528"/>
                    <a:pt x="186884" y="124682"/>
                    <a:pt x="176732" y="109693"/>
                  </a:cubicBezTo>
                  <a:cubicBezTo>
                    <a:pt x="171656" y="101136"/>
                    <a:pt x="169110" y="96848"/>
                    <a:pt x="164034" y="88290"/>
                  </a:cubicBezTo>
                  <a:cubicBezTo>
                    <a:pt x="158958" y="81859"/>
                    <a:pt x="153864" y="77589"/>
                    <a:pt x="158958" y="64744"/>
                  </a:cubicBezTo>
                  <a:cubicBezTo>
                    <a:pt x="171656" y="56186"/>
                    <a:pt x="174204" y="69032"/>
                    <a:pt x="181826" y="71176"/>
                  </a:cubicBezTo>
                  <a:cubicBezTo>
                    <a:pt x="191997" y="75463"/>
                    <a:pt x="212318" y="56186"/>
                    <a:pt x="222470" y="90453"/>
                  </a:cubicBezTo>
                  <a:cubicBezTo>
                    <a:pt x="232640" y="122575"/>
                    <a:pt x="280906" y="173956"/>
                    <a:pt x="298680" y="201791"/>
                  </a:cubicBezTo>
                  <a:cubicBezTo>
                    <a:pt x="326625" y="240327"/>
                    <a:pt x="313926" y="278863"/>
                    <a:pt x="341871" y="308842"/>
                  </a:cubicBezTo>
                  <a:cubicBezTo>
                    <a:pt x="395213" y="366655"/>
                    <a:pt x="379967" y="373068"/>
                    <a:pt x="402835" y="398759"/>
                  </a:cubicBezTo>
                  <a:cubicBezTo>
                    <a:pt x="420610" y="392345"/>
                    <a:pt x="423157" y="385914"/>
                    <a:pt x="446026" y="394471"/>
                  </a:cubicBezTo>
                  <a:cubicBezTo>
                    <a:pt x="461272" y="400903"/>
                    <a:pt x="473970" y="407316"/>
                    <a:pt x="496839" y="403028"/>
                  </a:cubicBezTo>
                  <a:cubicBezTo>
                    <a:pt x="519708" y="398741"/>
                    <a:pt x="537483" y="375194"/>
                    <a:pt x="575597" y="362349"/>
                  </a:cubicBezTo>
                  <a:cubicBezTo>
                    <a:pt x="631486" y="343090"/>
                    <a:pt x="661960" y="362349"/>
                    <a:pt x="692451" y="298122"/>
                  </a:cubicBezTo>
                  <a:cubicBezTo>
                    <a:pt x="705150" y="274575"/>
                    <a:pt x="697527" y="270287"/>
                    <a:pt x="692451" y="248885"/>
                  </a:cubicBezTo>
                  <a:cubicBezTo>
                    <a:pt x="677205" y="251029"/>
                    <a:pt x="600995" y="272431"/>
                    <a:pt x="623863" y="218906"/>
                  </a:cubicBezTo>
                  <a:cubicBezTo>
                    <a:pt x="606089" y="201773"/>
                    <a:pt x="613693" y="197503"/>
                    <a:pt x="603541" y="178226"/>
                  </a:cubicBezTo>
                  <a:cubicBezTo>
                    <a:pt x="588296" y="173938"/>
                    <a:pt x="578144" y="186783"/>
                    <a:pt x="565427" y="176082"/>
                  </a:cubicBezTo>
                  <a:cubicBezTo>
                    <a:pt x="560351" y="169650"/>
                    <a:pt x="560351" y="152535"/>
                    <a:pt x="557804" y="139690"/>
                  </a:cubicBezTo>
                  <a:cubicBezTo>
                    <a:pt x="552728" y="126845"/>
                    <a:pt x="547652" y="120431"/>
                    <a:pt x="542558" y="107568"/>
                  </a:cubicBezTo>
                  <a:cubicBezTo>
                    <a:pt x="537483" y="96866"/>
                    <a:pt x="534935" y="86165"/>
                    <a:pt x="527313" y="75445"/>
                  </a:cubicBezTo>
                  <a:cubicBezTo>
                    <a:pt x="473970" y="71157"/>
                    <a:pt x="479046" y="111837"/>
                    <a:pt x="423157" y="64744"/>
                  </a:cubicBezTo>
                  <a:cubicBezTo>
                    <a:pt x="397760" y="45467"/>
                    <a:pt x="377438" y="19776"/>
                    <a:pt x="344400" y="4787"/>
                  </a:cubicBezTo>
                  <a:cubicBezTo>
                    <a:pt x="326625" y="-3771"/>
                    <a:pt x="303756" y="-1645"/>
                    <a:pt x="298680" y="17632"/>
                  </a:cubicBezTo>
                  <a:cubicBezTo>
                    <a:pt x="293605" y="30477"/>
                    <a:pt x="303756" y="36909"/>
                    <a:pt x="293605" y="49754"/>
                  </a:cubicBezTo>
                  <a:cubicBezTo>
                    <a:pt x="288529" y="56186"/>
                    <a:pt x="280906" y="62600"/>
                    <a:pt x="273283" y="66888"/>
                  </a:cubicBezTo>
                  <a:cubicBezTo>
                    <a:pt x="194525" y="109712"/>
                    <a:pt x="245338" y="24064"/>
                    <a:pt x="214847" y="693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3" name="Freeform: Shape 242">
              <a:extLst>
                <a:ext uri="{FF2B5EF4-FFF2-40B4-BE49-F238E27FC236}">
                  <a16:creationId xmlns:a16="http://schemas.microsoft.com/office/drawing/2014/main" id="{0519F374-DB34-C163-80E0-FC8B34E734BD}"/>
                </a:ext>
              </a:extLst>
            </p:cNvPr>
            <p:cNvSpPr/>
            <p:nvPr/>
          </p:nvSpPr>
          <p:spPr>
            <a:xfrm>
              <a:off x="7204341" y="3027263"/>
              <a:ext cx="452151" cy="753641"/>
            </a:xfrm>
            <a:custGeom>
              <a:avLst/>
              <a:gdLst>
                <a:gd name="connsiteX0" fmla="*/ 35567 w 452151"/>
                <a:gd name="connsiteY0" fmla="*/ 239810 h 753641"/>
                <a:gd name="connsiteX1" fmla="*/ 58436 w 452151"/>
                <a:gd name="connsiteY1" fmla="*/ 306181 h 753641"/>
                <a:gd name="connsiteX2" fmla="*/ 0 w 452151"/>
                <a:gd name="connsiteY2" fmla="*/ 340429 h 753641"/>
                <a:gd name="connsiteX3" fmla="*/ 22869 w 452151"/>
                <a:gd name="connsiteY3" fmla="*/ 370407 h 753641"/>
                <a:gd name="connsiteX4" fmla="*/ 33020 w 452151"/>
                <a:gd name="connsiteY4" fmla="*/ 411087 h 753641"/>
                <a:gd name="connsiteX5" fmla="*/ 93985 w 452151"/>
                <a:gd name="connsiteY5" fmla="*/ 383253 h 753641"/>
                <a:gd name="connsiteX6" fmla="*/ 106684 w 452151"/>
                <a:gd name="connsiteY6" fmla="*/ 488159 h 753641"/>
                <a:gd name="connsiteX7" fmla="*/ 147327 w 452151"/>
                <a:gd name="connsiteY7" fmla="*/ 625188 h 753641"/>
                <a:gd name="connsiteX8" fmla="*/ 200669 w 452151"/>
                <a:gd name="connsiteY8" fmla="*/ 753641 h 753641"/>
                <a:gd name="connsiteX9" fmla="*/ 233690 w 452151"/>
                <a:gd name="connsiteY9" fmla="*/ 708673 h 753641"/>
                <a:gd name="connsiteX10" fmla="*/ 254011 w 452151"/>
                <a:gd name="connsiteY10" fmla="*/ 650860 h 753641"/>
                <a:gd name="connsiteX11" fmla="*/ 259087 w 452151"/>
                <a:gd name="connsiteY11" fmla="*/ 614468 h 753641"/>
                <a:gd name="connsiteX12" fmla="*/ 259087 w 452151"/>
                <a:gd name="connsiteY12" fmla="*/ 578076 h 753641"/>
                <a:gd name="connsiteX13" fmla="*/ 294654 w 452151"/>
                <a:gd name="connsiteY13" fmla="*/ 533109 h 753641"/>
                <a:gd name="connsiteX14" fmla="*/ 391187 w 452151"/>
                <a:gd name="connsiteY14" fmla="*/ 438903 h 753641"/>
                <a:gd name="connsiteX15" fmla="*/ 403885 w 452151"/>
                <a:gd name="connsiteY15" fmla="*/ 411069 h 753641"/>
                <a:gd name="connsiteX16" fmla="*/ 452152 w 452151"/>
                <a:gd name="connsiteY16" fmla="*/ 383234 h 753641"/>
                <a:gd name="connsiteX17" fmla="*/ 447076 w 452151"/>
                <a:gd name="connsiteY17" fmla="*/ 329709 h 753641"/>
                <a:gd name="connsiteX18" fmla="*/ 442000 w 452151"/>
                <a:gd name="connsiteY18" fmla="*/ 276184 h 753641"/>
                <a:gd name="connsiteX19" fmla="*/ 335298 w 452151"/>
                <a:gd name="connsiteY19" fmla="*/ 233360 h 753641"/>
                <a:gd name="connsiteX20" fmla="*/ 269257 w 452151"/>
                <a:gd name="connsiteY20" fmla="*/ 152000 h 753641"/>
                <a:gd name="connsiteX21" fmla="*/ 231142 w 452151"/>
                <a:gd name="connsiteY21" fmla="*/ 77072 h 753641"/>
                <a:gd name="connsiteX22" fmla="*/ 226067 w 452151"/>
                <a:gd name="connsiteY22" fmla="*/ 25691 h 753641"/>
                <a:gd name="connsiteX23" fmla="*/ 193046 w 452151"/>
                <a:gd name="connsiteY23" fmla="*/ 0 h 753641"/>
                <a:gd name="connsiteX24" fmla="*/ 139704 w 452151"/>
                <a:gd name="connsiteY24" fmla="*/ 47112 h 753641"/>
                <a:gd name="connsiteX25" fmla="*/ 142251 w 452151"/>
                <a:gd name="connsiteY25" fmla="*/ 130616 h 753641"/>
                <a:gd name="connsiteX26" fmla="*/ 71116 w 452151"/>
                <a:gd name="connsiteY26" fmla="*/ 220533 h 753641"/>
                <a:gd name="connsiteX27" fmla="*/ 35549 w 452151"/>
                <a:gd name="connsiteY27" fmla="*/ 239810 h 75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2151" h="753641">
                  <a:moveTo>
                    <a:pt x="35567" y="239810"/>
                  </a:moveTo>
                  <a:cubicBezTo>
                    <a:pt x="33020" y="269789"/>
                    <a:pt x="60965" y="282634"/>
                    <a:pt x="58436" y="306181"/>
                  </a:cubicBezTo>
                  <a:cubicBezTo>
                    <a:pt x="55889" y="329727"/>
                    <a:pt x="27945" y="329727"/>
                    <a:pt x="0" y="340429"/>
                  </a:cubicBezTo>
                  <a:cubicBezTo>
                    <a:pt x="5076" y="344716"/>
                    <a:pt x="17793" y="355418"/>
                    <a:pt x="22869" y="370407"/>
                  </a:cubicBezTo>
                  <a:cubicBezTo>
                    <a:pt x="27945" y="389684"/>
                    <a:pt x="15245" y="400386"/>
                    <a:pt x="33020" y="411087"/>
                  </a:cubicBezTo>
                  <a:cubicBezTo>
                    <a:pt x="73664" y="436778"/>
                    <a:pt x="68588" y="381109"/>
                    <a:pt x="93985" y="383253"/>
                  </a:cubicBezTo>
                  <a:cubicBezTo>
                    <a:pt x="104155" y="404655"/>
                    <a:pt x="96532" y="453911"/>
                    <a:pt x="106684" y="488159"/>
                  </a:cubicBezTo>
                  <a:cubicBezTo>
                    <a:pt x="124458" y="558818"/>
                    <a:pt x="116836" y="573807"/>
                    <a:pt x="147327" y="625188"/>
                  </a:cubicBezTo>
                  <a:cubicBezTo>
                    <a:pt x="172725" y="670156"/>
                    <a:pt x="182894" y="734383"/>
                    <a:pt x="200669" y="753641"/>
                  </a:cubicBezTo>
                  <a:cubicBezTo>
                    <a:pt x="210839" y="747228"/>
                    <a:pt x="223538" y="719393"/>
                    <a:pt x="233690" y="708673"/>
                  </a:cubicBezTo>
                  <a:cubicBezTo>
                    <a:pt x="256558" y="680839"/>
                    <a:pt x="246388" y="693684"/>
                    <a:pt x="254011" y="650860"/>
                  </a:cubicBezTo>
                  <a:cubicBezTo>
                    <a:pt x="256558" y="638015"/>
                    <a:pt x="259087" y="629458"/>
                    <a:pt x="259087" y="614468"/>
                  </a:cubicBezTo>
                  <a:cubicBezTo>
                    <a:pt x="256540" y="599479"/>
                    <a:pt x="254011" y="593066"/>
                    <a:pt x="259087" y="578076"/>
                  </a:cubicBezTo>
                  <a:cubicBezTo>
                    <a:pt x="266710" y="552386"/>
                    <a:pt x="279409" y="543828"/>
                    <a:pt x="294654" y="533109"/>
                  </a:cubicBezTo>
                  <a:cubicBezTo>
                    <a:pt x="304824" y="522407"/>
                    <a:pt x="381017" y="449605"/>
                    <a:pt x="391187" y="438903"/>
                  </a:cubicBezTo>
                  <a:cubicBezTo>
                    <a:pt x="398810" y="428202"/>
                    <a:pt x="398810" y="421770"/>
                    <a:pt x="403885" y="411069"/>
                  </a:cubicBezTo>
                  <a:cubicBezTo>
                    <a:pt x="421660" y="383234"/>
                    <a:pt x="434377" y="393936"/>
                    <a:pt x="452152" y="383234"/>
                  </a:cubicBezTo>
                  <a:cubicBezTo>
                    <a:pt x="452152" y="363957"/>
                    <a:pt x="447076" y="353256"/>
                    <a:pt x="447076" y="329709"/>
                  </a:cubicBezTo>
                  <a:cubicBezTo>
                    <a:pt x="447076" y="314720"/>
                    <a:pt x="447076" y="286885"/>
                    <a:pt x="442000" y="276184"/>
                  </a:cubicBezTo>
                  <a:cubicBezTo>
                    <a:pt x="406432" y="284741"/>
                    <a:pt x="363242" y="244061"/>
                    <a:pt x="335298" y="233360"/>
                  </a:cubicBezTo>
                  <a:cubicBezTo>
                    <a:pt x="299730" y="220515"/>
                    <a:pt x="251464" y="207669"/>
                    <a:pt x="269257" y="152000"/>
                  </a:cubicBezTo>
                  <a:cubicBezTo>
                    <a:pt x="238765" y="132723"/>
                    <a:pt x="220991" y="115608"/>
                    <a:pt x="231142" y="77072"/>
                  </a:cubicBezTo>
                  <a:cubicBezTo>
                    <a:pt x="236218" y="57795"/>
                    <a:pt x="231142" y="42824"/>
                    <a:pt x="226067" y="25691"/>
                  </a:cubicBezTo>
                  <a:cubicBezTo>
                    <a:pt x="220991" y="6432"/>
                    <a:pt x="213368" y="2144"/>
                    <a:pt x="193046" y="0"/>
                  </a:cubicBezTo>
                  <a:cubicBezTo>
                    <a:pt x="198122" y="64227"/>
                    <a:pt x="142233" y="12845"/>
                    <a:pt x="139704" y="47112"/>
                  </a:cubicBezTo>
                  <a:cubicBezTo>
                    <a:pt x="134628" y="70659"/>
                    <a:pt x="170196" y="68515"/>
                    <a:pt x="142251" y="130616"/>
                  </a:cubicBezTo>
                  <a:cubicBezTo>
                    <a:pt x="129553" y="156306"/>
                    <a:pt x="88909" y="207688"/>
                    <a:pt x="71116" y="220533"/>
                  </a:cubicBezTo>
                  <a:cubicBezTo>
                    <a:pt x="58418" y="231234"/>
                    <a:pt x="45719" y="233378"/>
                    <a:pt x="35549" y="23981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4" name="Freeform: Shape 243">
              <a:extLst>
                <a:ext uri="{FF2B5EF4-FFF2-40B4-BE49-F238E27FC236}">
                  <a16:creationId xmlns:a16="http://schemas.microsoft.com/office/drawing/2014/main" id="{5EFE856F-6E7E-331E-6207-C212829E7A55}"/>
                </a:ext>
              </a:extLst>
            </p:cNvPr>
            <p:cNvSpPr/>
            <p:nvPr/>
          </p:nvSpPr>
          <p:spPr>
            <a:xfrm>
              <a:off x="5431191" y="2982314"/>
              <a:ext cx="469981" cy="503129"/>
            </a:xfrm>
            <a:custGeom>
              <a:avLst/>
              <a:gdLst>
                <a:gd name="connsiteX0" fmla="*/ 154950 w 469981"/>
                <a:gd name="connsiteY0" fmla="*/ 57813 h 503129"/>
                <a:gd name="connsiteX1" fmla="*/ 154950 w 469981"/>
                <a:gd name="connsiteY1" fmla="*/ 139173 h 503129"/>
                <a:gd name="connsiteX2" fmla="*/ 101608 w 469981"/>
                <a:gd name="connsiteY2" fmla="*/ 179853 h 503129"/>
                <a:gd name="connsiteX3" fmla="*/ 0 w 469981"/>
                <a:gd name="connsiteY3" fmla="*/ 267626 h 503129"/>
                <a:gd name="connsiteX4" fmla="*/ 68588 w 469981"/>
                <a:gd name="connsiteY4" fmla="*/ 329709 h 503129"/>
                <a:gd name="connsiteX5" fmla="*/ 256577 w 469981"/>
                <a:gd name="connsiteY5" fmla="*/ 471007 h 503129"/>
                <a:gd name="connsiteX6" fmla="*/ 294691 w 469981"/>
                <a:gd name="connsiteY6" fmla="*/ 503130 h 503129"/>
                <a:gd name="connsiteX7" fmla="*/ 469981 w 469981"/>
                <a:gd name="connsiteY7" fmla="*/ 378946 h 503129"/>
                <a:gd name="connsiteX8" fmla="*/ 416640 w 469981"/>
                <a:gd name="connsiteY8" fmla="*/ 310432 h 503129"/>
                <a:gd name="connsiteX9" fmla="*/ 419186 w 469981"/>
                <a:gd name="connsiteY9" fmla="*/ 181978 h 503129"/>
                <a:gd name="connsiteX10" fmla="*/ 393789 w 469981"/>
                <a:gd name="connsiteY10" fmla="*/ 145586 h 503129"/>
                <a:gd name="connsiteX11" fmla="*/ 373467 w 469981"/>
                <a:gd name="connsiteY11" fmla="*/ 102763 h 503129"/>
                <a:gd name="connsiteX12" fmla="*/ 381090 w 469981"/>
                <a:gd name="connsiteY12" fmla="*/ 0 h 503129"/>
                <a:gd name="connsiteX13" fmla="*/ 259161 w 469981"/>
                <a:gd name="connsiteY13" fmla="*/ 19277 h 503129"/>
                <a:gd name="connsiteX14" fmla="*/ 180403 w 469981"/>
                <a:gd name="connsiteY14" fmla="*/ 47112 h 503129"/>
                <a:gd name="connsiteX15" fmla="*/ 155005 w 469981"/>
                <a:gd name="connsiteY15" fmla="*/ 57813 h 50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981" h="503129">
                  <a:moveTo>
                    <a:pt x="154950" y="57813"/>
                  </a:moveTo>
                  <a:cubicBezTo>
                    <a:pt x="149874" y="107050"/>
                    <a:pt x="177819" y="117770"/>
                    <a:pt x="154950" y="139173"/>
                  </a:cubicBezTo>
                  <a:lnTo>
                    <a:pt x="101608" y="179853"/>
                  </a:lnTo>
                  <a:cubicBezTo>
                    <a:pt x="35568" y="237666"/>
                    <a:pt x="5076" y="205543"/>
                    <a:pt x="0" y="267626"/>
                  </a:cubicBezTo>
                  <a:cubicBezTo>
                    <a:pt x="7623" y="271914"/>
                    <a:pt x="55889" y="319007"/>
                    <a:pt x="68588" y="329709"/>
                  </a:cubicBezTo>
                  <a:cubicBezTo>
                    <a:pt x="124477" y="374677"/>
                    <a:pt x="213386" y="432472"/>
                    <a:pt x="256577" y="471007"/>
                  </a:cubicBezTo>
                  <a:cubicBezTo>
                    <a:pt x="266747" y="481709"/>
                    <a:pt x="281974" y="498842"/>
                    <a:pt x="294691" y="503130"/>
                  </a:cubicBezTo>
                  <a:cubicBezTo>
                    <a:pt x="304861" y="488140"/>
                    <a:pt x="459812" y="389647"/>
                    <a:pt x="469981" y="378946"/>
                  </a:cubicBezTo>
                  <a:cubicBezTo>
                    <a:pt x="447113" y="351112"/>
                    <a:pt x="424262" y="387504"/>
                    <a:pt x="416640" y="310432"/>
                  </a:cubicBezTo>
                  <a:cubicBezTo>
                    <a:pt x="414092" y="267608"/>
                    <a:pt x="414092" y="224784"/>
                    <a:pt x="419186" y="181978"/>
                  </a:cubicBezTo>
                  <a:cubicBezTo>
                    <a:pt x="403941" y="175547"/>
                    <a:pt x="401412" y="160576"/>
                    <a:pt x="393789" y="145586"/>
                  </a:cubicBezTo>
                  <a:cubicBezTo>
                    <a:pt x="388713" y="130597"/>
                    <a:pt x="378543" y="117752"/>
                    <a:pt x="373467" y="102763"/>
                  </a:cubicBezTo>
                  <a:cubicBezTo>
                    <a:pt x="355693" y="59939"/>
                    <a:pt x="409035" y="55669"/>
                    <a:pt x="381090" y="0"/>
                  </a:cubicBezTo>
                  <a:cubicBezTo>
                    <a:pt x="312502" y="0"/>
                    <a:pt x="315050" y="2144"/>
                    <a:pt x="259161" y="19277"/>
                  </a:cubicBezTo>
                  <a:cubicBezTo>
                    <a:pt x="200724" y="36410"/>
                    <a:pt x="238839" y="19277"/>
                    <a:pt x="180403" y="47112"/>
                  </a:cubicBezTo>
                  <a:cubicBezTo>
                    <a:pt x="172780" y="51399"/>
                    <a:pt x="162628" y="53544"/>
                    <a:pt x="155005" y="5781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5" name="Freeform: Shape 244">
              <a:extLst>
                <a:ext uri="{FF2B5EF4-FFF2-40B4-BE49-F238E27FC236}">
                  <a16:creationId xmlns:a16="http://schemas.microsoft.com/office/drawing/2014/main" id="{30D648AA-0D60-7B78-39C9-EAFBB5F3B897}"/>
                </a:ext>
              </a:extLst>
            </p:cNvPr>
            <p:cNvSpPr/>
            <p:nvPr/>
          </p:nvSpPr>
          <p:spPr>
            <a:xfrm>
              <a:off x="7646359" y="2516330"/>
              <a:ext cx="709463" cy="317829"/>
            </a:xfrm>
            <a:custGeom>
              <a:avLst/>
              <a:gdLst>
                <a:gd name="connsiteX0" fmla="*/ 0 w 709463"/>
                <a:gd name="connsiteY0" fmla="*/ 87038 h 317829"/>
                <a:gd name="connsiteX1" fmla="*/ 2547 w 709463"/>
                <a:gd name="connsiteY1" fmla="*/ 91326 h 317829"/>
                <a:gd name="connsiteX2" fmla="*/ 63512 w 709463"/>
                <a:gd name="connsiteY2" fmla="*/ 164128 h 317829"/>
                <a:gd name="connsiteX3" fmla="*/ 132100 w 709463"/>
                <a:gd name="connsiteY3" fmla="*/ 230499 h 317829"/>
                <a:gd name="connsiteX4" fmla="*/ 210857 w 709463"/>
                <a:gd name="connsiteY4" fmla="*/ 288312 h 317829"/>
                <a:gd name="connsiteX5" fmla="*/ 274370 w 709463"/>
                <a:gd name="connsiteY5" fmla="*/ 290456 h 317829"/>
                <a:gd name="connsiteX6" fmla="*/ 325183 w 709463"/>
                <a:gd name="connsiteY6" fmla="*/ 309733 h 317829"/>
                <a:gd name="connsiteX7" fmla="*/ 429338 w 709463"/>
                <a:gd name="connsiteY7" fmla="*/ 294743 h 317829"/>
                <a:gd name="connsiteX8" fmla="*/ 480151 w 709463"/>
                <a:gd name="connsiteY8" fmla="*/ 279754 h 317829"/>
                <a:gd name="connsiteX9" fmla="*/ 510643 w 709463"/>
                <a:gd name="connsiteY9" fmla="*/ 239074 h 317829"/>
                <a:gd name="connsiteX10" fmla="*/ 563985 w 709463"/>
                <a:gd name="connsiteY10" fmla="*/ 224085 h 317829"/>
                <a:gd name="connsiteX11" fmla="*/ 650366 w 709463"/>
                <a:gd name="connsiteY11" fmla="*/ 174848 h 317829"/>
                <a:gd name="connsiteX12" fmla="*/ 708802 w 709463"/>
                <a:gd name="connsiteY12" fmla="*/ 166290 h 317829"/>
                <a:gd name="connsiteX13" fmla="*/ 675782 w 709463"/>
                <a:gd name="connsiteY13" fmla="*/ 134168 h 317829"/>
                <a:gd name="connsiteX14" fmla="*/ 619892 w 709463"/>
                <a:gd name="connsiteY14" fmla="*/ 129880 h 317829"/>
                <a:gd name="connsiteX15" fmla="*/ 642761 w 709463"/>
                <a:gd name="connsiteY15" fmla="*/ 76355 h 317829"/>
                <a:gd name="connsiteX16" fmla="*/ 566550 w 709463"/>
                <a:gd name="connsiteY16" fmla="*/ 65653 h 317829"/>
                <a:gd name="connsiteX17" fmla="*/ 386184 w 709463"/>
                <a:gd name="connsiteY17" fmla="*/ 52808 h 317829"/>
                <a:gd name="connsiteX18" fmla="*/ 302351 w 709463"/>
                <a:gd name="connsiteY18" fmla="*/ 20686 h 317829"/>
                <a:gd name="connsiteX19" fmla="*/ 223593 w 709463"/>
                <a:gd name="connsiteY19" fmla="*/ 16398 h 317829"/>
                <a:gd name="connsiteX20" fmla="*/ 205818 w 709463"/>
                <a:gd name="connsiteY20" fmla="*/ 59221 h 317829"/>
                <a:gd name="connsiteX21" fmla="*/ 76265 w 709463"/>
                <a:gd name="connsiteY21" fmla="*/ 48520 h 317829"/>
                <a:gd name="connsiteX22" fmla="*/ 55 w 709463"/>
                <a:gd name="connsiteY22" fmla="*/ 87056 h 31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9463" h="317829">
                  <a:moveTo>
                    <a:pt x="0" y="87038"/>
                  </a:moveTo>
                  <a:cubicBezTo>
                    <a:pt x="1704" y="88467"/>
                    <a:pt x="2547" y="89896"/>
                    <a:pt x="2547" y="91326"/>
                  </a:cubicBezTo>
                  <a:cubicBezTo>
                    <a:pt x="38115" y="125574"/>
                    <a:pt x="55889" y="104171"/>
                    <a:pt x="63512" y="164128"/>
                  </a:cubicBezTo>
                  <a:cubicBezTo>
                    <a:pt x="73664" y="224085"/>
                    <a:pt x="88909" y="196250"/>
                    <a:pt x="132100" y="230499"/>
                  </a:cubicBezTo>
                  <a:cubicBezTo>
                    <a:pt x="162591" y="256189"/>
                    <a:pt x="162591" y="286168"/>
                    <a:pt x="210857" y="288312"/>
                  </a:cubicBezTo>
                  <a:cubicBezTo>
                    <a:pt x="231179" y="290456"/>
                    <a:pt x="254048" y="288312"/>
                    <a:pt x="274370" y="290456"/>
                  </a:cubicBezTo>
                  <a:cubicBezTo>
                    <a:pt x="299767" y="294743"/>
                    <a:pt x="307390" y="301157"/>
                    <a:pt x="325183" y="309733"/>
                  </a:cubicBezTo>
                  <a:cubicBezTo>
                    <a:pt x="365826" y="329010"/>
                    <a:pt x="398846" y="309733"/>
                    <a:pt x="429338" y="294743"/>
                  </a:cubicBezTo>
                  <a:cubicBezTo>
                    <a:pt x="447113" y="286186"/>
                    <a:pt x="462358" y="286186"/>
                    <a:pt x="480151" y="279754"/>
                  </a:cubicBezTo>
                  <a:cubicBezTo>
                    <a:pt x="508096" y="271197"/>
                    <a:pt x="500473" y="260477"/>
                    <a:pt x="510643" y="239074"/>
                  </a:cubicBezTo>
                  <a:cubicBezTo>
                    <a:pt x="520813" y="221941"/>
                    <a:pt x="543663" y="224085"/>
                    <a:pt x="563985" y="224085"/>
                  </a:cubicBezTo>
                  <a:cubicBezTo>
                    <a:pt x="609704" y="224085"/>
                    <a:pt x="619874" y="189837"/>
                    <a:pt x="650366" y="174848"/>
                  </a:cubicBezTo>
                  <a:cubicBezTo>
                    <a:pt x="670687" y="164146"/>
                    <a:pt x="698632" y="172704"/>
                    <a:pt x="708802" y="166290"/>
                  </a:cubicBezTo>
                  <a:cubicBezTo>
                    <a:pt x="713877" y="153445"/>
                    <a:pt x="688480" y="136312"/>
                    <a:pt x="675782" y="134168"/>
                  </a:cubicBezTo>
                  <a:cubicBezTo>
                    <a:pt x="655460" y="127736"/>
                    <a:pt x="630062" y="147013"/>
                    <a:pt x="619892" y="129880"/>
                  </a:cubicBezTo>
                  <a:cubicBezTo>
                    <a:pt x="612269" y="112747"/>
                    <a:pt x="632591" y="82768"/>
                    <a:pt x="642761" y="76355"/>
                  </a:cubicBezTo>
                  <a:cubicBezTo>
                    <a:pt x="637685" y="31387"/>
                    <a:pt x="591948" y="52808"/>
                    <a:pt x="566550" y="65653"/>
                  </a:cubicBezTo>
                  <a:cubicBezTo>
                    <a:pt x="475094" y="108477"/>
                    <a:pt x="459848" y="61365"/>
                    <a:pt x="386184" y="52808"/>
                  </a:cubicBezTo>
                  <a:cubicBezTo>
                    <a:pt x="337918" y="48520"/>
                    <a:pt x="330295" y="52808"/>
                    <a:pt x="302351" y="20686"/>
                  </a:cubicBezTo>
                  <a:cubicBezTo>
                    <a:pt x="274406" y="-11437"/>
                    <a:pt x="236310" y="-717"/>
                    <a:pt x="223593" y="16398"/>
                  </a:cubicBezTo>
                  <a:cubicBezTo>
                    <a:pt x="213423" y="27099"/>
                    <a:pt x="223593" y="42088"/>
                    <a:pt x="205818" y="59221"/>
                  </a:cubicBezTo>
                  <a:cubicBezTo>
                    <a:pt x="157552" y="99901"/>
                    <a:pt x="152476" y="22829"/>
                    <a:pt x="76265" y="48520"/>
                  </a:cubicBezTo>
                  <a:cubicBezTo>
                    <a:pt x="53397" y="54934"/>
                    <a:pt x="15301" y="72067"/>
                    <a:pt x="55" y="8705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6" name="Freeform: Shape 245">
              <a:extLst>
                <a:ext uri="{FF2B5EF4-FFF2-40B4-BE49-F238E27FC236}">
                  <a16:creationId xmlns:a16="http://schemas.microsoft.com/office/drawing/2014/main" id="{1A179B9C-4867-7070-BBC8-5C674452BB88}"/>
                </a:ext>
              </a:extLst>
            </p:cNvPr>
            <p:cNvSpPr/>
            <p:nvPr/>
          </p:nvSpPr>
          <p:spPr>
            <a:xfrm>
              <a:off x="6127819" y="3388364"/>
              <a:ext cx="355112" cy="514870"/>
            </a:xfrm>
            <a:custGeom>
              <a:avLst/>
              <a:gdLst>
                <a:gd name="connsiteX0" fmla="*/ 68008 w 355112"/>
                <a:gd name="connsiteY0" fmla="*/ 20026 h 514870"/>
                <a:gd name="connsiteX1" fmla="*/ 65461 w 355112"/>
                <a:gd name="connsiteY1" fmla="*/ 71407 h 514870"/>
                <a:gd name="connsiteX2" fmla="*/ 45139 w 355112"/>
                <a:gd name="connsiteY2" fmla="*/ 109943 h 514870"/>
                <a:gd name="connsiteX3" fmla="*/ 19742 w 355112"/>
                <a:gd name="connsiteY3" fmla="*/ 202004 h 514870"/>
                <a:gd name="connsiteX4" fmla="*/ 14666 w 355112"/>
                <a:gd name="connsiteY4" fmla="*/ 281220 h 514870"/>
                <a:gd name="connsiteX5" fmla="*/ 47686 w 355112"/>
                <a:gd name="connsiteY5" fmla="*/ 366868 h 514870"/>
                <a:gd name="connsiteX6" fmla="*/ 73084 w 355112"/>
                <a:gd name="connsiteY6" fmla="*/ 394703 h 514870"/>
                <a:gd name="connsiteX7" fmla="*/ 123897 w 355112"/>
                <a:gd name="connsiteY7" fmla="*/ 458929 h 514870"/>
                <a:gd name="connsiteX8" fmla="*/ 159464 w 355112"/>
                <a:gd name="connsiteY8" fmla="*/ 480332 h 514870"/>
                <a:gd name="connsiteX9" fmla="*/ 189956 w 355112"/>
                <a:gd name="connsiteY9" fmla="*/ 503879 h 514870"/>
                <a:gd name="connsiteX10" fmla="*/ 225524 w 355112"/>
                <a:gd name="connsiteY10" fmla="*/ 508167 h 514870"/>
                <a:gd name="connsiteX11" fmla="*/ 276337 w 355112"/>
                <a:gd name="connsiteY11" fmla="*/ 471774 h 514870"/>
                <a:gd name="connsiteX12" fmla="*/ 286507 w 355112"/>
                <a:gd name="connsiteY12" fmla="*/ 454641 h 514870"/>
                <a:gd name="connsiteX13" fmla="*/ 238241 w 355112"/>
                <a:gd name="connsiteY13" fmla="*/ 379713 h 514870"/>
                <a:gd name="connsiteX14" fmla="*/ 281431 w 355112"/>
                <a:gd name="connsiteY14" fmla="*/ 298353 h 514870"/>
                <a:gd name="connsiteX15" fmla="*/ 316999 w 355112"/>
                <a:gd name="connsiteY15" fmla="*/ 238396 h 514870"/>
                <a:gd name="connsiteX16" fmla="*/ 319546 w 355112"/>
                <a:gd name="connsiteY16" fmla="*/ 214850 h 514870"/>
                <a:gd name="connsiteX17" fmla="*/ 355113 w 355112"/>
                <a:gd name="connsiteY17" fmla="*/ 122789 h 514870"/>
                <a:gd name="connsiteX18" fmla="*/ 342414 w 355112"/>
                <a:gd name="connsiteY18" fmla="*/ 82108 h 514870"/>
                <a:gd name="connsiteX19" fmla="*/ 332244 w 355112"/>
                <a:gd name="connsiteY19" fmla="*/ 35015 h 514870"/>
                <a:gd name="connsiteX20" fmla="*/ 309375 w 355112"/>
                <a:gd name="connsiteY20" fmla="*/ 767 h 514870"/>
                <a:gd name="connsiteX21" fmla="*/ 273808 w 355112"/>
                <a:gd name="connsiteY21" fmla="*/ 13612 h 514870"/>
                <a:gd name="connsiteX22" fmla="*/ 172200 w 355112"/>
                <a:gd name="connsiteY22" fmla="*/ 15756 h 514870"/>
                <a:gd name="connsiteX23" fmla="*/ 68045 w 355112"/>
                <a:gd name="connsiteY23" fmla="*/ 20044 h 51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112" h="514870">
                  <a:moveTo>
                    <a:pt x="68008" y="20026"/>
                  </a:moveTo>
                  <a:cubicBezTo>
                    <a:pt x="68008" y="32871"/>
                    <a:pt x="68008" y="58562"/>
                    <a:pt x="65461" y="71407"/>
                  </a:cubicBezTo>
                  <a:cubicBezTo>
                    <a:pt x="55291" y="90684"/>
                    <a:pt x="47686" y="71407"/>
                    <a:pt x="45139" y="109943"/>
                  </a:cubicBezTo>
                  <a:cubicBezTo>
                    <a:pt x="40063" y="159181"/>
                    <a:pt x="40063" y="169900"/>
                    <a:pt x="19742" y="202004"/>
                  </a:cubicBezTo>
                  <a:cubicBezTo>
                    <a:pt x="-10750" y="251242"/>
                    <a:pt x="-580" y="255530"/>
                    <a:pt x="14666" y="281220"/>
                  </a:cubicBezTo>
                  <a:cubicBezTo>
                    <a:pt x="24818" y="298353"/>
                    <a:pt x="17213" y="326188"/>
                    <a:pt x="47686" y="366868"/>
                  </a:cubicBezTo>
                  <a:cubicBezTo>
                    <a:pt x="55309" y="377569"/>
                    <a:pt x="62932" y="381857"/>
                    <a:pt x="73084" y="394703"/>
                  </a:cubicBezTo>
                  <a:cubicBezTo>
                    <a:pt x="108651" y="433238"/>
                    <a:pt x="93406" y="413980"/>
                    <a:pt x="123897" y="458929"/>
                  </a:cubicBezTo>
                  <a:cubicBezTo>
                    <a:pt x="132363" y="468916"/>
                    <a:pt x="144219" y="476062"/>
                    <a:pt x="159464" y="480332"/>
                  </a:cubicBezTo>
                  <a:cubicBezTo>
                    <a:pt x="177239" y="484620"/>
                    <a:pt x="179786" y="493177"/>
                    <a:pt x="189956" y="503879"/>
                  </a:cubicBezTo>
                  <a:cubicBezTo>
                    <a:pt x="205202" y="521012"/>
                    <a:pt x="205202" y="514580"/>
                    <a:pt x="225524" y="508167"/>
                  </a:cubicBezTo>
                  <a:cubicBezTo>
                    <a:pt x="281413" y="488889"/>
                    <a:pt x="266167" y="491033"/>
                    <a:pt x="276337" y="471774"/>
                  </a:cubicBezTo>
                  <a:cubicBezTo>
                    <a:pt x="281413" y="463217"/>
                    <a:pt x="283960" y="463217"/>
                    <a:pt x="286507" y="454641"/>
                  </a:cubicBezTo>
                  <a:cubicBezTo>
                    <a:pt x="253486" y="416105"/>
                    <a:pt x="230618" y="420393"/>
                    <a:pt x="238241" y="379713"/>
                  </a:cubicBezTo>
                  <a:cubicBezTo>
                    <a:pt x="243316" y="362580"/>
                    <a:pt x="268732" y="324044"/>
                    <a:pt x="281431" y="298353"/>
                  </a:cubicBezTo>
                  <a:lnTo>
                    <a:pt x="316999" y="238396"/>
                  </a:lnTo>
                  <a:cubicBezTo>
                    <a:pt x="322075" y="227695"/>
                    <a:pt x="316999" y="229839"/>
                    <a:pt x="319546" y="214850"/>
                  </a:cubicBezTo>
                  <a:cubicBezTo>
                    <a:pt x="324621" y="154893"/>
                    <a:pt x="334791" y="154893"/>
                    <a:pt x="355113" y="122789"/>
                  </a:cubicBezTo>
                  <a:cubicBezTo>
                    <a:pt x="352566" y="107799"/>
                    <a:pt x="344943" y="101386"/>
                    <a:pt x="342414" y="82108"/>
                  </a:cubicBezTo>
                  <a:cubicBezTo>
                    <a:pt x="337338" y="62850"/>
                    <a:pt x="337338" y="49986"/>
                    <a:pt x="332244" y="35015"/>
                  </a:cubicBezTo>
                  <a:cubicBezTo>
                    <a:pt x="329697" y="26458"/>
                    <a:pt x="316999" y="2893"/>
                    <a:pt x="309375" y="767"/>
                  </a:cubicBezTo>
                  <a:cubicBezTo>
                    <a:pt x="301753" y="-3521"/>
                    <a:pt x="283978" y="11468"/>
                    <a:pt x="273808" y="13612"/>
                  </a:cubicBezTo>
                  <a:cubicBezTo>
                    <a:pt x="245864" y="20044"/>
                    <a:pt x="202673" y="15756"/>
                    <a:pt x="172200" y="15756"/>
                  </a:cubicBezTo>
                  <a:cubicBezTo>
                    <a:pt x="136632" y="15756"/>
                    <a:pt x="103612" y="17900"/>
                    <a:pt x="68045" y="2004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8" name="Freeform: Shape 247">
              <a:extLst>
                <a:ext uri="{FF2B5EF4-FFF2-40B4-BE49-F238E27FC236}">
                  <a16:creationId xmlns:a16="http://schemas.microsoft.com/office/drawing/2014/main" id="{BECC396D-C1C4-3B49-653A-F8EBEF079320}"/>
                </a:ext>
              </a:extLst>
            </p:cNvPr>
            <p:cNvSpPr/>
            <p:nvPr/>
          </p:nvSpPr>
          <p:spPr>
            <a:xfrm>
              <a:off x="5901154" y="3834412"/>
              <a:ext cx="424243" cy="464612"/>
            </a:xfrm>
            <a:custGeom>
              <a:avLst/>
              <a:gdLst>
                <a:gd name="connsiteX0" fmla="*/ 0 w 424243"/>
                <a:gd name="connsiteY0" fmla="*/ 286922 h 464612"/>
                <a:gd name="connsiteX1" fmla="*/ 7623 w 424243"/>
                <a:gd name="connsiteY1" fmla="*/ 308324 h 464612"/>
                <a:gd name="connsiteX2" fmla="*/ 86381 w 424243"/>
                <a:gd name="connsiteY2" fmla="*/ 312612 h 464612"/>
                <a:gd name="connsiteX3" fmla="*/ 116872 w 424243"/>
                <a:gd name="connsiteY3" fmla="*/ 349004 h 464612"/>
                <a:gd name="connsiteX4" fmla="*/ 208329 w 424243"/>
                <a:gd name="connsiteY4" fmla="*/ 344716 h 464612"/>
                <a:gd name="connsiteX5" fmla="*/ 221028 w 424243"/>
                <a:gd name="connsiteY5" fmla="*/ 400386 h 464612"/>
                <a:gd name="connsiteX6" fmla="*/ 254048 w 424243"/>
                <a:gd name="connsiteY6" fmla="*/ 436778 h 464612"/>
                <a:gd name="connsiteX7" fmla="*/ 299767 w 424243"/>
                <a:gd name="connsiteY7" fmla="*/ 456055 h 464612"/>
                <a:gd name="connsiteX8" fmla="*/ 353109 w 424243"/>
                <a:gd name="connsiteY8" fmla="*/ 464612 h 464612"/>
                <a:gd name="connsiteX9" fmla="*/ 363261 w 424243"/>
                <a:gd name="connsiteY9" fmla="*/ 400386 h 464612"/>
                <a:gd name="connsiteX10" fmla="*/ 393753 w 424243"/>
                <a:gd name="connsiteY10" fmla="*/ 363993 h 464612"/>
                <a:gd name="connsiteX11" fmla="*/ 365808 w 424243"/>
                <a:gd name="connsiteY11" fmla="*/ 308324 h 464612"/>
                <a:gd name="connsiteX12" fmla="*/ 373431 w 424243"/>
                <a:gd name="connsiteY12" fmla="*/ 235522 h 464612"/>
                <a:gd name="connsiteX13" fmla="*/ 398828 w 424243"/>
                <a:gd name="connsiteY13" fmla="*/ 267644 h 464612"/>
                <a:gd name="connsiteX14" fmla="*/ 386129 w 424243"/>
                <a:gd name="connsiteY14" fmla="*/ 222677 h 464612"/>
                <a:gd name="connsiteX15" fmla="*/ 386129 w 424243"/>
                <a:gd name="connsiteY15" fmla="*/ 177709 h 464612"/>
                <a:gd name="connsiteX16" fmla="*/ 401375 w 424243"/>
                <a:gd name="connsiteY16" fmla="*/ 122040 h 464612"/>
                <a:gd name="connsiteX17" fmla="*/ 424244 w 424243"/>
                <a:gd name="connsiteY17" fmla="*/ 79216 h 464612"/>
                <a:gd name="connsiteX18" fmla="*/ 375978 w 424243"/>
                <a:gd name="connsiteY18" fmla="*/ 42824 h 464612"/>
                <a:gd name="connsiteX19" fmla="*/ 330259 w 424243"/>
                <a:gd name="connsiteY19" fmla="*/ 0 h 464612"/>
                <a:gd name="connsiteX20" fmla="*/ 276917 w 424243"/>
                <a:gd name="connsiteY20" fmla="*/ 25690 h 464612"/>
                <a:gd name="connsiteX21" fmla="*/ 218480 w 424243"/>
                <a:gd name="connsiteY21" fmla="*/ 42824 h 464612"/>
                <a:gd name="connsiteX22" fmla="*/ 154969 w 424243"/>
                <a:gd name="connsiteY22" fmla="*/ 42824 h 464612"/>
                <a:gd name="connsiteX23" fmla="*/ 134647 w 424243"/>
                <a:gd name="connsiteY23" fmla="*/ 104907 h 464612"/>
                <a:gd name="connsiteX24" fmla="*/ 114325 w 424243"/>
                <a:gd name="connsiteY24" fmla="*/ 164845 h 464612"/>
                <a:gd name="connsiteX25" fmla="*/ 18 w 424243"/>
                <a:gd name="connsiteY25" fmla="*/ 286885 h 46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4243" h="464612">
                  <a:moveTo>
                    <a:pt x="0" y="286922"/>
                  </a:moveTo>
                  <a:cubicBezTo>
                    <a:pt x="0" y="295479"/>
                    <a:pt x="5076" y="299767"/>
                    <a:pt x="7623" y="308324"/>
                  </a:cubicBezTo>
                  <a:cubicBezTo>
                    <a:pt x="27945" y="308324"/>
                    <a:pt x="71135" y="306180"/>
                    <a:pt x="86381" y="312612"/>
                  </a:cubicBezTo>
                  <a:cubicBezTo>
                    <a:pt x="106702" y="323314"/>
                    <a:pt x="101627" y="336159"/>
                    <a:pt x="116872" y="349004"/>
                  </a:cubicBezTo>
                  <a:cubicBezTo>
                    <a:pt x="144817" y="376839"/>
                    <a:pt x="172761" y="314756"/>
                    <a:pt x="208329" y="344716"/>
                  </a:cubicBezTo>
                  <a:cubicBezTo>
                    <a:pt x="223575" y="357562"/>
                    <a:pt x="223575" y="374695"/>
                    <a:pt x="221028" y="400386"/>
                  </a:cubicBezTo>
                  <a:cubicBezTo>
                    <a:pt x="218480" y="436778"/>
                    <a:pt x="226104" y="432508"/>
                    <a:pt x="254048" y="436778"/>
                  </a:cubicBezTo>
                  <a:cubicBezTo>
                    <a:pt x="271823" y="441066"/>
                    <a:pt x="264218" y="449623"/>
                    <a:pt x="299767" y="456055"/>
                  </a:cubicBezTo>
                  <a:cubicBezTo>
                    <a:pt x="312466" y="460343"/>
                    <a:pt x="340410" y="464612"/>
                    <a:pt x="353109" y="464612"/>
                  </a:cubicBezTo>
                  <a:cubicBezTo>
                    <a:pt x="355656" y="451767"/>
                    <a:pt x="360732" y="411087"/>
                    <a:pt x="363261" y="400386"/>
                  </a:cubicBezTo>
                  <a:cubicBezTo>
                    <a:pt x="368337" y="381127"/>
                    <a:pt x="378507" y="374695"/>
                    <a:pt x="393753" y="363993"/>
                  </a:cubicBezTo>
                  <a:cubicBezTo>
                    <a:pt x="383601" y="351148"/>
                    <a:pt x="370884" y="329745"/>
                    <a:pt x="365808" y="308324"/>
                  </a:cubicBezTo>
                  <a:cubicBezTo>
                    <a:pt x="360732" y="284778"/>
                    <a:pt x="358185" y="250511"/>
                    <a:pt x="373431" y="235522"/>
                  </a:cubicBezTo>
                  <a:cubicBezTo>
                    <a:pt x="391205" y="235522"/>
                    <a:pt x="391205" y="254799"/>
                    <a:pt x="398828" y="267644"/>
                  </a:cubicBezTo>
                  <a:cubicBezTo>
                    <a:pt x="408998" y="239810"/>
                    <a:pt x="401375" y="237666"/>
                    <a:pt x="386129" y="222677"/>
                  </a:cubicBezTo>
                  <a:cubicBezTo>
                    <a:pt x="365808" y="203400"/>
                    <a:pt x="388677" y="194842"/>
                    <a:pt x="386129" y="177709"/>
                  </a:cubicBezTo>
                  <a:cubicBezTo>
                    <a:pt x="383582" y="147730"/>
                    <a:pt x="386129" y="139173"/>
                    <a:pt x="401375" y="122040"/>
                  </a:cubicBezTo>
                  <a:cubicBezTo>
                    <a:pt x="414074" y="107050"/>
                    <a:pt x="414074" y="100637"/>
                    <a:pt x="424244" y="79216"/>
                  </a:cubicBezTo>
                  <a:cubicBezTo>
                    <a:pt x="406469" y="57813"/>
                    <a:pt x="396299" y="49237"/>
                    <a:pt x="375978" y="42824"/>
                  </a:cubicBezTo>
                  <a:cubicBezTo>
                    <a:pt x="342958" y="36410"/>
                    <a:pt x="345486" y="14989"/>
                    <a:pt x="330259" y="0"/>
                  </a:cubicBezTo>
                  <a:cubicBezTo>
                    <a:pt x="309937" y="10701"/>
                    <a:pt x="302314" y="21403"/>
                    <a:pt x="276917" y="25690"/>
                  </a:cubicBezTo>
                  <a:cubicBezTo>
                    <a:pt x="251519" y="29979"/>
                    <a:pt x="238821" y="36392"/>
                    <a:pt x="218480" y="42824"/>
                  </a:cubicBezTo>
                  <a:cubicBezTo>
                    <a:pt x="198159" y="47112"/>
                    <a:pt x="165139" y="34266"/>
                    <a:pt x="154969" y="42824"/>
                  </a:cubicBezTo>
                  <a:cubicBezTo>
                    <a:pt x="144799" y="53525"/>
                    <a:pt x="139723" y="85648"/>
                    <a:pt x="134647" y="104907"/>
                  </a:cubicBezTo>
                  <a:cubicBezTo>
                    <a:pt x="129571" y="128453"/>
                    <a:pt x="121948" y="143442"/>
                    <a:pt x="114325" y="164845"/>
                  </a:cubicBezTo>
                  <a:cubicBezTo>
                    <a:pt x="94004" y="224802"/>
                    <a:pt x="121948" y="274040"/>
                    <a:pt x="18" y="28688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49" name="Freeform: Shape 248">
              <a:extLst>
                <a:ext uri="{FF2B5EF4-FFF2-40B4-BE49-F238E27FC236}">
                  <a16:creationId xmlns:a16="http://schemas.microsoft.com/office/drawing/2014/main" id="{B9E72A1E-2190-57AD-FDF3-91534839306A}"/>
                </a:ext>
              </a:extLst>
            </p:cNvPr>
            <p:cNvSpPr/>
            <p:nvPr/>
          </p:nvSpPr>
          <p:spPr>
            <a:xfrm>
              <a:off x="2911180" y="3113417"/>
              <a:ext cx="683367" cy="472627"/>
            </a:xfrm>
            <a:custGeom>
              <a:avLst/>
              <a:gdLst>
                <a:gd name="connsiteX0" fmla="*/ 0 w 683367"/>
                <a:gd name="connsiteY0" fmla="*/ 3782 h 472627"/>
                <a:gd name="connsiteX1" fmla="*/ 17774 w 683367"/>
                <a:gd name="connsiteY1" fmla="*/ 38030 h 472627"/>
                <a:gd name="connsiteX2" fmla="*/ 35549 w 683367"/>
                <a:gd name="connsiteY2" fmla="*/ 76566 h 472627"/>
                <a:gd name="connsiteX3" fmla="*/ 63494 w 683367"/>
                <a:gd name="connsiteY3" fmla="*/ 147224 h 472627"/>
                <a:gd name="connsiteX4" fmla="*/ 116836 w 683367"/>
                <a:gd name="connsiteY4" fmla="*/ 198606 h 472627"/>
                <a:gd name="connsiteX5" fmla="*/ 139704 w 683367"/>
                <a:gd name="connsiteY5" fmla="*/ 228584 h 472627"/>
                <a:gd name="connsiteX6" fmla="*/ 167649 w 683367"/>
                <a:gd name="connsiteY6" fmla="*/ 252131 h 472627"/>
                <a:gd name="connsiteX7" fmla="*/ 101608 w 683367"/>
                <a:gd name="connsiteY7" fmla="*/ 151512 h 472627"/>
                <a:gd name="connsiteX8" fmla="*/ 76211 w 683367"/>
                <a:gd name="connsiteY8" fmla="*/ 93699 h 472627"/>
                <a:gd name="connsiteX9" fmla="*/ 48266 w 683367"/>
                <a:gd name="connsiteY9" fmla="*/ 35886 h 472627"/>
                <a:gd name="connsiteX10" fmla="*/ 99079 w 683367"/>
                <a:gd name="connsiteY10" fmla="*/ 44443 h 472627"/>
                <a:gd name="connsiteX11" fmla="*/ 124477 w 683367"/>
                <a:gd name="connsiteY11" fmla="*/ 104400 h 472627"/>
                <a:gd name="connsiteX12" fmla="*/ 167667 w 683367"/>
                <a:gd name="connsiteY12" fmla="*/ 145081 h 472627"/>
                <a:gd name="connsiteX13" fmla="*/ 198159 w 683367"/>
                <a:gd name="connsiteY13" fmla="*/ 198606 h 472627"/>
                <a:gd name="connsiteX14" fmla="*/ 274369 w 683367"/>
                <a:gd name="connsiteY14" fmla="*/ 286379 h 472627"/>
                <a:gd name="connsiteX15" fmla="*/ 281992 w 683367"/>
                <a:gd name="connsiteY15" fmla="*/ 357037 h 472627"/>
                <a:gd name="connsiteX16" fmla="*/ 327712 w 683367"/>
                <a:gd name="connsiteY16" fmla="*/ 391286 h 472627"/>
                <a:gd name="connsiteX17" fmla="*/ 383601 w 683367"/>
                <a:gd name="connsiteY17" fmla="*/ 419120 h 472627"/>
                <a:gd name="connsiteX18" fmla="*/ 439490 w 683367"/>
                <a:gd name="connsiteY18" fmla="*/ 442667 h 472627"/>
                <a:gd name="connsiteX19" fmla="*/ 505530 w 683367"/>
                <a:gd name="connsiteY19" fmla="*/ 449080 h 472627"/>
                <a:gd name="connsiteX20" fmla="*/ 561419 w 683367"/>
                <a:gd name="connsiteY20" fmla="*/ 472627 h 472627"/>
                <a:gd name="connsiteX21" fmla="*/ 591911 w 683367"/>
                <a:gd name="connsiteY21" fmla="*/ 434091 h 472627"/>
                <a:gd name="connsiteX22" fmla="*/ 668122 w 683367"/>
                <a:gd name="connsiteY22" fmla="*/ 367721 h 472627"/>
                <a:gd name="connsiteX23" fmla="*/ 683368 w 683367"/>
                <a:gd name="connsiteY23" fmla="*/ 312051 h 472627"/>
                <a:gd name="connsiteX24" fmla="*/ 622403 w 683367"/>
                <a:gd name="connsiteY24" fmla="*/ 320609 h 472627"/>
                <a:gd name="connsiteX25" fmla="*/ 602081 w 683367"/>
                <a:gd name="connsiteY25" fmla="*/ 378422 h 472627"/>
                <a:gd name="connsiteX26" fmla="*/ 558891 w 683367"/>
                <a:gd name="connsiteY26" fmla="*/ 386979 h 472627"/>
                <a:gd name="connsiteX27" fmla="*/ 510625 w 683367"/>
                <a:gd name="connsiteY27" fmla="*/ 401969 h 472627"/>
                <a:gd name="connsiteX28" fmla="*/ 492850 w 683367"/>
                <a:gd name="connsiteY28" fmla="*/ 384835 h 472627"/>
                <a:gd name="connsiteX29" fmla="*/ 464906 w 683367"/>
                <a:gd name="connsiteY29" fmla="*/ 335598 h 472627"/>
                <a:gd name="connsiteX30" fmla="*/ 447131 w 683367"/>
                <a:gd name="connsiteY30" fmla="*/ 314195 h 472627"/>
                <a:gd name="connsiteX31" fmla="*/ 444584 w 683367"/>
                <a:gd name="connsiteY31" fmla="*/ 177166 h 472627"/>
                <a:gd name="connsiteX32" fmla="*/ 388695 w 683367"/>
                <a:gd name="connsiteY32" fmla="*/ 132198 h 472627"/>
                <a:gd name="connsiteX33" fmla="*/ 348052 w 683367"/>
                <a:gd name="connsiteY33" fmla="*/ 70116 h 472627"/>
                <a:gd name="connsiteX34" fmla="*/ 307408 w 683367"/>
                <a:gd name="connsiteY34" fmla="*/ 89393 h 472627"/>
                <a:gd name="connsiteX35" fmla="*/ 248972 w 683367"/>
                <a:gd name="connsiteY35" fmla="*/ 18734 h 472627"/>
                <a:gd name="connsiteX36" fmla="*/ 149893 w 683367"/>
                <a:gd name="connsiteY36" fmla="*/ 33724 h 472627"/>
                <a:gd name="connsiteX37" fmla="*/ 18 w 683367"/>
                <a:gd name="connsiteY37" fmla="*/ 3745 h 47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3367" h="472627">
                  <a:moveTo>
                    <a:pt x="0" y="3782"/>
                  </a:moveTo>
                  <a:cubicBezTo>
                    <a:pt x="7623" y="12339"/>
                    <a:pt x="15246" y="23059"/>
                    <a:pt x="17774" y="38030"/>
                  </a:cubicBezTo>
                  <a:cubicBezTo>
                    <a:pt x="22850" y="61577"/>
                    <a:pt x="22850" y="63721"/>
                    <a:pt x="35549" y="76566"/>
                  </a:cubicBezTo>
                  <a:cubicBezTo>
                    <a:pt x="91438" y="121534"/>
                    <a:pt x="60946" y="112958"/>
                    <a:pt x="63494" y="147224"/>
                  </a:cubicBezTo>
                  <a:cubicBezTo>
                    <a:pt x="86362" y="162214"/>
                    <a:pt x="109213" y="164358"/>
                    <a:pt x="116836" y="198606"/>
                  </a:cubicBezTo>
                  <a:cubicBezTo>
                    <a:pt x="121911" y="228584"/>
                    <a:pt x="121911" y="213595"/>
                    <a:pt x="139704" y="228584"/>
                  </a:cubicBezTo>
                  <a:cubicBezTo>
                    <a:pt x="149874" y="237142"/>
                    <a:pt x="152403" y="245717"/>
                    <a:pt x="167649" y="252131"/>
                  </a:cubicBezTo>
                  <a:cubicBezTo>
                    <a:pt x="160026" y="222152"/>
                    <a:pt x="121930" y="172915"/>
                    <a:pt x="101608" y="151512"/>
                  </a:cubicBezTo>
                  <a:cubicBezTo>
                    <a:pt x="86362" y="132235"/>
                    <a:pt x="86362" y="112976"/>
                    <a:pt x="76211" y="93699"/>
                  </a:cubicBezTo>
                  <a:cubicBezTo>
                    <a:pt x="68588" y="80854"/>
                    <a:pt x="40643" y="63721"/>
                    <a:pt x="48266" y="35886"/>
                  </a:cubicBezTo>
                  <a:cubicBezTo>
                    <a:pt x="55889" y="16609"/>
                    <a:pt x="91456" y="20897"/>
                    <a:pt x="99079" y="44443"/>
                  </a:cubicBezTo>
                  <a:cubicBezTo>
                    <a:pt x="111778" y="78692"/>
                    <a:pt x="101626" y="80835"/>
                    <a:pt x="124477" y="104400"/>
                  </a:cubicBezTo>
                  <a:cubicBezTo>
                    <a:pt x="139723" y="119390"/>
                    <a:pt x="152421" y="127947"/>
                    <a:pt x="167667" y="145081"/>
                  </a:cubicBezTo>
                  <a:cubicBezTo>
                    <a:pt x="180366" y="162214"/>
                    <a:pt x="172743" y="172915"/>
                    <a:pt x="198159" y="198606"/>
                  </a:cubicBezTo>
                  <a:cubicBezTo>
                    <a:pt x="218480" y="217883"/>
                    <a:pt x="266747" y="260688"/>
                    <a:pt x="274369" y="286379"/>
                  </a:cubicBezTo>
                  <a:cubicBezTo>
                    <a:pt x="284540" y="314214"/>
                    <a:pt x="261671" y="333491"/>
                    <a:pt x="281992" y="357037"/>
                  </a:cubicBezTo>
                  <a:cubicBezTo>
                    <a:pt x="289615" y="367739"/>
                    <a:pt x="312484" y="387016"/>
                    <a:pt x="327712" y="391286"/>
                  </a:cubicBezTo>
                  <a:cubicBezTo>
                    <a:pt x="350580" y="401987"/>
                    <a:pt x="365826" y="401987"/>
                    <a:pt x="383601" y="419120"/>
                  </a:cubicBezTo>
                  <a:cubicBezTo>
                    <a:pt x="408998" y="442667"/>
                    <a:pt x="406469" y="431965"/>
                    <a:pt x="439490" y="442667"/>
                  </a:cubicBezTo>
                  <a:cubicBezTo>
                    <a:pt x="472510" y="453368"/>
                    <a:pt x="469981" y="451224"/>
                    <a:pt x="505530" y="449080"/>
                  </a:cubicBezTo>
                  <a:cubicBezTo>
                    <a:pt x="533475" y="444792"/>
                    <a:pt x="548721" y="459782"/>
                    <a:pt x="561419" y="472627"/>
                  </a:cubicBezTo>
                  <a:cubicBezTo>
                    <a:pt x="574118" y="461926"/>
                    <a:pt x="591911" y="457638"/>
                    <a:pt x="591911" y="434091"/>
                  </a:cubicBezTo>
                  <a:cubicBezTo>
                    <a:pt x="596987" y="369864"/>
                    <a:pt x="670669" y="434091"/>
                    <a:pt x="668122" y="367721"/>
                  </a:cubicBezTo>
                  <a:cubicBezTo>
                    <a:pt x="665575" y="331329"/>
                    <a:pt x="670669" y="331329"/>
                    <a:pt x="683368" y="312051"/>
                  </a:cubicBezTo>
                  <a:cubicBezTo>
                    <a:pt x="665593" y="307764"/>
                    <a:pt x="635102" y="309907"/>
                    <a:pt x="622403" y="320609"/>
                  </a:cubicBezTo>
                  <a:cubicBezTo>
                    <a:pt x="602081" y="337742"/>
                    <a:pt x="612233" y="354857"/>
                    <a:pt x="602081" y="378422"/>
                  </a:cubicBezTo>
                  <a:cubicBezTo>
                    <a:pt x="586835" y="412670"/>
                    <a:pt x="579212" y="378422"/>
                    <a:pt x="558891" y="386979"/>
                  </a:cubicBezTo>
                  <a:cubicBezTo>
                    <a:pt x="543645" y="393411"/>
                    <a:pt x="525870" y="414814"/>
                    <a:pt x="510625" y="401969"/>
                  </a:cubicBezTo>
                  <a:cubicBezTo>
                    <a:pt x="503002" y="397681"/>
                    <a:pt x="500455" y="391267"/>
                    <a:pt x="492850" y="384835"/>
                  </a:cubicBezTo>
                  <a:cubicBezTo>
                    <a:pt x="462358" y="357001"/>
                    <a:pt x="482680" y="354857"/>
                    <a:pt x="464906" y="335598"/>
                  </a:cubicBezTo>
                  <a:cubicBezTo>
                    <a:pt x="457283" y="327041"/>
                    <a:pt x="454735" y="324897"/>
                    <a:pt x="447131" y="314195"/>
                  </a:cubicBezTo>
                  <a:cubicBezTo>
                    <a:pt x="421733" y="275659"/>
                    <a:pt x="444584" y="228548"/>
                    <a:pt x="444584" y="177166"/>
                  </a:cubicBezTo>
                  <a:cubicBezTo>
                    <a:pt x="416639" y="179310"/>
                    <a:pt x="414092" y="164321"/>
                    <a:pt x="388695" y="132198"/>
                  </a:cubicBezTo>
                  <a:cubicBezTo>
                    <a:pt x="375996" y="115065"/>
                    <a:pt x="363297" y="80817"/>
                    <a:pt x="348052" y="70116"/>
                  </a:cubicBezTo>
                  <a:cubicBezTo>
                    <a:pt x="337881" y="78673"/>
                    <a:pt x="330277" y="93662"/>
                    <a:pt x="307408" y="89393"/>
                  </a:cubicBezTo>
                  <a:cubicBezTo>
                    <a:pt x="274388" y="82961"/>
                    <a:pt x="276917" y="27310"/>
                    <a:pt x="248972" y="18734"/>
                  </a:cubicBezTo>
                  <a:cubicBezTo>
                    <a:pt x="205782" y="3745"/>
                    <a:pt x="236273" y="38012"/>
                    <a:pt x="149893" y="33724"/>
                  </a:cubicBezTo>
                  <a:cubicBezTo>
                    <a:pt x="106702" y="33724"/>
                    <a:pt x="104174" y="-13370"/>
                    <a:pt x="18" y="374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0" name="Freeform: Shape 249">
              <a:extLst>
                <a:ext uri="{FF2B5EF4-FFF2-40B4-BE49-F238E27FC236}">
                  <a16:creationId xmlns:a16="http://schemas.microsoft.com/office/drawing/2014/main" id="{98145396-7605-6490-71D4-BEC217A87BFD}"/>
                </a:ext>
              </a:extLst>
            </p:cNvPr>
            <p:cNvSpPr/>
            <p:nvPr/>
          </p:nvSpPr>
          <p:spPr>
            <a:xfrm>
              <a:off x="6636721" y="2900954"/>
              <a:ext cx="425585" cy="419916"/>
            </a:xfrm>
            <a:custGeom>
              <a:avLst/>
              <a:gdLst>
                <a:gd name="connsiteX0" fmla="*/ 102733 w 425585"/>
                <a:gd name="connsiteY0" fmla="*/ 278346 h 419916"/>
                <a:gd name="connsiteX1" fmla="*/ 166245 w 425585"/>
                <a:gd name="connsiteY1" fmla="*/ 327583 h 419916"/>
                <a:gd name="connsiteX2" fmla="*/ 237380 w 425585"/>
                <a:gd name="connsiteY2" fmla="*/ 370407 h 419916"/>
                <a:gd name="connsiteX3" fmla="*/ 280570 w 425585"/>
                <a:gd name="connsiteY3" fmla="*/ 366119 h 419916"/>
                <a:gd name="connsiteX4" fmla="*/ 311062 w 425585"/>
                <a:gd name="connsiteY4" fmla="*/ 393954 h 419916"/>
                <a:gd name="connsiteX5" fmla="*/ 397424 w 425585"/>
                <a:gd name="connsiteY5" fmla="*/ 419645 h 419916"/>
                <a:gd name="connsiteX6" fmla="*/ 402500 w 425585"/>
                <a:gd name="connsiteY6" fmla="*/ 402511 h 419916"/>
                <a:gd name="connsiteX7" fmla="*/ 425368 w 425585"/>
                <a:gd name="connsiteY7" fmla="*/ 353274 h 419916"/>
                <a:gd name="connsiteX8" fmla="*/ 392348 w 425585"/>
                <a:gd name="connsiteY8" fmla="*/ 286903 h 419916"/>
                <a:gd name="connsiteX9" fmla="*/ 389801 w 425585"/>
                <a:gd name="connsiteY9" fmla="*/ 244079 h 419916"/>
                <a:gd name="connsiteX10" fmla="*/ 389801 w 425585"/>
                <a:gd name="connsiteY10" fmla="*/ 134885 h 419916"/>
                <a:gd name="connsiteX11" fmla="*/ 405047 w 425585"/>
                <a:gd name="connsiteY11" fmla="*/ 126328 h 419916"/>
                <a:gd name="connsiteX12" fmla="*/ 313590 w 425585"/>
                <a:gd name="connsiteY12" fmla="*/ 57813 h 419916"/>
                <a:gd name="connsiteX13" fmla="*/ 262777 w 425585"/>
                <a:gd name="connsiteY13" fmla="*/ 57813 h 419916"/>
                <a:gd name="connsiteX14" fmla="*/ 234833 w 425585"/>
                <a:gd name="connsiteY14" fmla="*/ 66371 h 419916"/>
                <a:gd name="connsiteX15" fmla="*/ 217058 w 425585"/>
                <a:gd name="connsiteY15" fmla="*/ 92061 h 419916"/>
                <a:gd name="connsiteX16" fmla="*/ 156093 w 425585"/>
                <a:gd name="connsiteY16" fmla="*/ 96349 h 419916"/>
                <a:gd name="connsiteX17" fmla="*/ 115450 w 425585"/>
                <a:gd name="connsiteY17" fmla="*/ 55669 h 419916"/>
                <a:gd name="connsiteX18" fmla="*/ 69731 w 425585"/>
                <a:gd name="connsiteY18" fmla="*/ 19277 h 419916"/>
                <a:gd name="connsiteX19" fmla="*/ 11295 w 425585"/>
                <a:gd name="connsiteY19" fmla="*/ 0 h 419916"/>
                <a:gd name="connsiteX20" fmla="*/ 3672 w 425585"/>
                <a:gd name="connsiteY20" fmla="*/ 57813 h 419916"/>
                <a:gd name="connsiteX21" fmla="*/ 13841 w 425585"/>
                <a:gd name="connsiteY21" fmla="*/ 74946 h 419916"/>
                <a:gd name="connsiteX22" fmla="*/ 36711 w 425585"/>
                <a:gd name="connsiteY22" fmla="*/ 145605 h 419916"/>
                <a:gd name="connsiteX23" fmla="*/ 74825 w 425585"/>
                <a:gd name="connsiteY23" fmla="*/ 203418 h 419916"/>
                <a:gd name="connsiteX24" fmla="*/ 87524 w 425585"/>
                <a:gd name="connsiteY24" fmla="*/ 241954 h 419916"/>
                <a:gd name="connsiteX25" fmla="*/ 102769 w 425585"/>
                <a:gd name="connsiteY25" fmla="*/ 278346 h 41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85" h="419916">
                  <a:moveTo>
                    <a:pt x="102733" y="278346"/>
                  </a:moveTo>
                  <a:cubicBezTo>
                    <a:pt x="148452" y="276202"/>
                    <a:pt x="145923" y="297623"/>
                    <a:pt x="166245" y="327583"/>
                  </a:cubicBezTo>
                  <a:cubicBezTo>
                    <a:pt x="171321" y="336141"/>
                    <a:pt x="222134" y="370407"/>
                    <a:pt x="237380" y="370407"/>
                  </a:cubicBezTo>
                  <a:cubicBezTo>
                    <a:pt x="252625" y="372551"/>
                    <a:pt x="257701" y="359706"/>
                    <a:pt x="280570" y="366119"/>
                  </a:cubicBezTo>
                  <a:cubicBezTo>
                    <a:pt x="298344" y="370407"/>
                    <a:pt x="300892" y="381108"/>
                    <a:pt x="311062" y="393954"/>
                  </a:cubicBezTo>
                  <a:cubicBezTo>
                    <a:pt x="321231" y="411087"/>
                    <a:pt x="372027" y="421788"/>
                    <a:pt x="397424" y="419645"/>
                  </a:cubicBezTo>
                  <a:cubicBezTo>
                    <a:pt x="399971" y="415356"/>
                    <a:pt x="399971" y="408943"/>
                    <a:pt x="402500" y="402511"/>
                  </a:cubicBezTo>
                  <a:cubicBezTo>
                    <a:pt x="407576" y="385378"/>
                    <a:pt x="427897" y="372533"/>
                    <a:pt x="425368" y="353274"/>
                  </a:cubicBezTo>
                  <a:cubicBezTo>
                    <a:pt x="420293" y="327583"/>
                    <a:pt x="392348" y="323295"/>
                    <a:pt x="392348" y="286903"/>
                  </a:cubicBezTo>
                  <a:cubicBezTo>
                    <a:pt x="392348" y="267626"/>
                    <a:pt x="394895" y="263357"/>
                    <a:pt x="389801" y="244079"/>
                  </a:cubicBezTo>
                  <a:cubicBezTo>
                    <a:pt x="384725" y="222677"/>
                    <a:pt x="369479" y="152018"/>
                    <a:pt x="389801" y="134885"/>
                  </a:cubicBezTo>
                  <a:lnTo>
                    <a:pt x="405047" y="126328"/>
                  </a:lnTo>
                  <a:cubicBezTo>
                    <a:pt x="338988" y="49256"/>
                    <a:pt x="361857" y="87792"/>
                    <a:pt x="313590" y="57813"/>
                  </a:cubicBezTo>
                  <a:cubicBezTo>
                    <a:pt x="280570" y="38554"/>
                    <a:pt x="303439" y="36410"/>
                    <a:pt x="262777" y="57813"/>
                  </a:cubicBezTo>
                  <a:cubicBezTo>
                    <a:pt x="252607" y="64245"/>
                    <a:pt x="245003" y="62101"/>
                    <a:pt x="234833" y="66371"/>
                  </a:cubicBezTo>
                  <a:cubicBezTo>
                    <a:pt x="219587" y="70658"/>
                    <a:pt x="227210" y="81360"/>
                    <a:pt x="217058" y="92061"/>
                  </a:cubicBezTo>
                  <a:cubicBezTo>
                    <a:pt x="206888" y="102763"/>
                    <a:pt x="168792" y="107050"/>
                    <a:pt x="156093" y="96349"/>
                  </a:cubicBezTo>
                  <a:lnTo>
                    <a:pt x="115450" y="55669"/>
                  </a:lnTo>
                  <a:cubicBezTo>
                    <a:pt x="82430" y="23547"/>
                    <a:pt x="100204" y="23547"/>
                    <a:pt x="69731" y="19277"/>
                  </a:cubicBezTo>
                  <a:cubicBezTo>
                    <a:pt x="21465" y="10720"/>
                    <a:pt x="41786" y="8576"/>
                    <a:pt x="11295" y="0"/>
                  </a:cubicBezTo>
                  <a:cubicBezTo>
                    <a:pt x="1125" y="27834"/>
                    <a:pt x="-3951" y="21403"/>
                    <a:pt x="3672" y="57813"/>
                  </a:cubicBezTo>
                  <a:cubicBezTo>
                    <a:pt x="5376" y="64941"/>
                    <a:pt x="8766" y="70658"/>
                    <a:pt x="13841" y="74946"/>
                  </a:cubicBezTo>
                  <a:cubicBezTo>
                    <a:pt x="39239" y="92080"/>
                    <a:pt x="41786" y="104925"/>
                    <a:pt x="36711" y="145605"/>
                  </a:cubicBezTo>
                  <a:cubicBezTo>
                    <a:pt x="34163" y="179853"/>
                    <a:pt x="62108" y="184141"/>
                    <a:pt x="74825" y="203418"/>
                  </a:cubicBezTo>
                  <a:cubicBezTo>
                    <a:pt x="79901" y="214119"/>
                    <a:pt x="82448" y="229109"/>
                    <a:pt x="87524" y="241954"/>
                  </a:cubicBezTo>
                  <a:cubicBezTo>
                    <a:pt x="92600" y="254799"/>
                    <a:pt x="97693" y="265501"/>
                    <a:pt x="102769" y="27834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1" name="Freeform: Shape 250">
              <a:extLst>
                <a:ext uri="{FF2B5EF4-FFF2-40B4-BE49-F238E27FC236}">
                  <a16:creationId xmlns:a16="http://schemas.microsoft.com/office/drawing/2014/main" id="{DA8002E8-7587-43FF-505E-1345FFAACAED}"/>
                </a:ext>
              </a:extLst>
            </p:cNvPr>
            <p:cNvSpPr/>
            <p:nvPr/>
          </p:nvSpPr>
          <p:spPr>
            <a:xfrm>
              <a:off x="5857017" y="3106504"/>
              <a:ext cx="329123" cy="359680"/>
            </a:xfrm>
            <a:custGeom>
              <a:avLst/>
              <a:gdLst>
                <a:gd name="connsiteX0" fmla="*/ 49213 w 329123"/>
                <a:gd name="connsiteY0" fmla="*/ 2137 h 359680"/>
                <a:gd name="connsiteX1" fmla="*/ 947 w 329123"/>
                <a:gd name="connsiteY1" fmla="*/ 139166 h 359680"/>
                <a:gd name="connsiteX2" fmla="*/ 41590 w 329123"/>
                <a:gd name="connsiteY2" fmla="*/ 237659 h 359680"/>
                <a:gd name="connsiteX3" fmla="*/ 54289 w 329123"/>
                <a:gd name="connsiteY3" fmla="*/ 250505 h 359680"/>
                <a:gd name="connsiteX4" fmla="*/ 102555 w 329123"/>
                <a:gd name="connsiteY4" fmla="*/ 269763 h 359680"/>
                <a:gd name="connsiteX5" fmla="*/ 257523 w 329123"/>
                <a:gd name="connsiteY5" fmla="*/ 325433 h 359680"/>
                <a:gd name="connsiteX6" fmla="*/ 310865 w 329123"/>
                <a:gd name="connsiteY6" fmla="*/ 359681 h 359680"/>
                <a:gd name="connsiteX7" fmla="*/ 328640 w 329123"/>
                <a:gd name="connsiteY7" fmla="*/ 293310 h 359680"/>
                <a:gd name="connsiteX8" fmla="*/ 323564 w 329123"/>
                <a:gd name="connsiteY8" fmla="*/ 25684 h 359680"/>
                <a:gd name="connsiteX9" fmla="*/ 293072 w 329123"/>
                <a:gd name="connsiteY9" fmla="*/ 4281 h 359680"/>
                <a:gd name="connsiteX10" fmla="*/ 249882 w 329123"/>
                <a:gd name="connsiteY10" fmla="*/ 2137 h 359680"/>
                <a:gd name="connsiteX11" fmla="*/ 201616 w 329123"/>
                <a:gd name="connsiteY11" fmla="*/ 64220 h 359680"/>
                <a:gd name="connsiteX12" fmla="*/ 94914 w 329123"/>
                <a:gd name="connsiteY12" fmla="*/ 10695 h 359680"/>
                <a:gd name="connsiteX13" fmla="*/ 49194 w 329123"/>
                <a:gd name="connsiteY13" fmla="*/ 2137 h 3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123" h="359680">
                  <a:moveTo>
                    <a:pt x="49213" y="2137"/>
                  </a:moveTo>
                  <a:cubicBezTo>
                    <a:pt x="11098" y="53518"/>
                    <a:pt x="-4129" y="27828"/>
                    <a:pt x="947" y="139166"/>
                  </a:cubicBezTo>
                  <a:cubicBezTo>
                    <a:pt x="3494" y="252648"/>
                    <a:pt x="11098" y="218382"/>
                    <a:pt x="41590" y="237659"/>
                  </a:cubicBezTo>
                  <a:cubicBezTo>
                    <a:pt x="51760" y="244091"/>
                    <a:pt x="49213" y="246216"/>
                    <a:pt x="54289" y="250505"/>
                  </a:cubicBezTo>
                  <a:lnTo>
                    <a:pt x="102555" y="269763"/>
                  </a:lnTo>
                  <a:cubicBezTo>
                    <a:pt x="145745" y="274051"/>
                    <a:pt x="105102" y="220526"/>
                    <a:pt x="257523" y="325433"/>
                  </a:cubicBezTo>
                  <a:cubicBezTo>
                    <a:pt x="275298" y="336134"/>
                    <a:pt x="293091" y="351123"/>
                    <a:pt x="310865" y="359681"/>
                  </a:cubicBezTo>
                  <a:cubicBezTo>
                    <a:pt x="333734" y="344691"/>
                    <a:pt x="328640" y="338278"/>
                    <a:pt x="328640" y="293310"/>
                  </a:cubicBezTo>
                  <a:cubicBezTo>
                    <a:pt x="328640" y="203393"/>
                    <a:pt x="326093" y="117745"/>
                    <a:pt x="323564" y="25684"/>
                  </a:cubicBezTo>
                  <a:lnTo>
                    <a:pt x="293072" y="4281"/>
                  </a:lnTo>
                  <a:cubicBezTo>
                    <a:pt x="280374" y="-2132"/>
                    <a:pt x="262581" y="-7"/>
                    <a:pt x="249882" y="2137"/>
                  </a:cubicBezTo>
                  <a:cubicBezTo>
                    <a:pt x="206692" y="12838"/>
                    <a:pt x="242259" y="62094"/>
                    <a:pt x="201616" y="64220"/>
                  </a:cubicBezTo>
                  <a:cubicBezTo>
                    <a:pt x="171143" y="66364"/>
                    <a:pt x="112707" y="14982"/>
                    <a:pt x="94914" y="10695"/>
                  </a:cubicBezTo>
                  <a:cubicBezTo>
                    <a:pt x="82215" y="6407"/>
                    <a:pt x="61893" y="4263"/>
                    <a:pt x="49194" y="213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2" name="Freeform: Shape 251">
              <a:extLst>
                <a:ext uri="{FF2B5EF4-FFF2-40B4-BE49-F238E27FC236}">
                  <a16:creationId xmlns:a16="http://schemas.microsoft.com/office/drawing/2014/main" id="{AD80459B-6EE2-E16F-5EDE-6FB745AEDB3C}"/>
                </a:ext>
              </a:extLst>
            </p:cNvPr>
            <p:cNvSpPr/>
            <p:nvPr/>
          </p:nvSpPr>
          <p:spPr>
            <a:xfrm>
              <a:off x="6000233" y="4587738"/>
              <a:ext cx="355637" cy="336128"/>
            </a:xfrm>
            <a:custGeom>
              <a:avLst/>
              <a:gdLst>
                <a:gd name="connsiteX0" fmla="*/ 355638 w 355637"/>
                <a:gd name="connsiteY0" fmla="*/ 126661 h 336128"/>
                <a:gd name="connsiteX1" fmla="*/ 314994 w 355637"/>
                <a:gd name="connsiteY1" fmla="*/ 98826 h 336128"/>
                <a:gd name="connsiteX2" fmla="*/ 332788 w 355637"/>
                <a:gd name="connsiteY2" fmla="*/ 43157 h 336128"/>
                <a:gd name="connsiteX3" fmla="*/ 304843 w 355637"/>
                <a:gd name="connsiteY3" fmla="*/ 333 h 336128"/>
                <a:gd name="connsiteX4" fmla="*/ 254030 w 355637"/>
                <a:gd name="connsiteY4" fmla="*/ 15322 h 336128"/>
                <a:gd name="connsiteX5" fmla="*/ 185442 w 355637"/>
                <a:gd name="connsiteY5" fmla="*/ 85981 h 336128"/>
                <a:gd name="connsiteX6" fmla="*/ 134628 w 355637"/>
                <a:gd name="connsiteY6" fmla="*/ 100970 h 336128"/>
                <a:gd name="connsiteX7" fmla="*/ 88909 w 355637"/>
                <a:gd name="connsiteY7" fmla="*/ 100970 h 336128"/>
                <a:gd name="connsiteX8" fmla="*/ 66041 w 355637"/>
                <a:gd name="connsiteY8" fmla="*/ 171629 h 336128"/>
                <a:gd name="connsiteX9" fmla="*/ 0 w 355637"/>
                <a:gd name="connsiteY9" fmla="*/ 182330 h 336128"/>
                <a:gd name="connsiteX10" fmla="*/ 17774 w 355637"/>
                <a:gd name="connsiteY10" fmla="*/ 212309 h 336128"/>
                <a:gd name="connsiteX11" fmla="*/ 33020 w 355637"/>
                <a:gd name="connsiteY11" fmla="*/ 244431 h 336128"/>
                <a:gd name="connsiteX12" fmla="*/ 111778 w 355637"/>
                <a:gd name="connsiteY12" fmla="*/ 321503 h 336128"/>
                <a:gd name="connsiteX13" fmla="*/ 241331 w 355637"/>
                <a:gd name="connsiteY13" fmla="*/ 287255 h 336128"/>
                <a:gd name="connsiteX14" fmla="*/ 322618 w 355637"/>
                <a:gd name="connsiteY14" fmla="*/ 182348 h 336128"/>
                <a:gd name="connsiteX15" fmla="*/ 355638 w 355637"/>
                <a:gd name="connsiteY15" fmla="*/ 126679 h 33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637" h="336128">
                  <a:moveTo>
                    <a:pt x="355638" y="126661"/>
                  </a:moveTo>
                  <a:cubicBezTo>
                    <a:pt x="332769" y="124517"/>
                    <a:pt x="309919" y="133093"/>
                    <a:pt x="314994" y="98826"/>
                  </a:cubicBezTo>
                  <a:cubicBezTo>
                    <a:pt x="320070" y="77423"/>
                    <a:pt x="332788" y="75279"/>
                    <a:pt x="332788" y="43157"/>
                  </a:cubicBezTo>
                  <a:cubicBezTo>
                    <a:pt x="330240" y="19610"/>
                    <a:pt x="325164" y="2477"/>
                    <a:pt x="304843" y="333"/>
                  </a:cubicBezTo>
                  <a:cubicBezTo>
                    <a:pt x="279445" y="-1811"/>
                    <a:pt x="269275" y="6765"/>
                    <a:pt x="254030" y="15322"/>
                  </a:cubicBezTo>
                  <a:cubicBezTo>
                    <a:pt x="223538" y="34581"/>
                    <a:pt x="221009" y="70991"/>
                    <a:pt x="185442" y="85981"/>
                  </a:cubicBezTo>
                  <a:cubicBezTo>
                    <a:pt x="165120" y="94538"/>
                    <a:pt x="157497" y="83837"/>
                    <a:pt x="134628" y="100970"/>
                  </a:cubicBezTo>
                  <a:cubicBezTo>
                    <a:pt x="106684" y="124517"/>
                    <a:pt x="101608" y="107402"/>
                    <a:pt x="88909" y="100970"/>
                  </a:cubicBezTo>
                  <a:cubicBezTo>
                    <a:pt x="83834" y="137362"/>
                    <a:pt x="83834" y="150207"/>
                    <a:pt x="66041" y="171629"/>
                  </a:cubicBezTo>
                  <a:cubicBezTo>
                    <a:pt x="40643" y="203751"/>
                    <a:pt x="20322" y="167341"/>
                    <a:pt x="0" y="182330"/>
                  </a:cubicBezTo>
                  <a:cubicBezTo>
                    <a:pt x="5076" y="188762"/>
                    <a:pt x="12699" y="203733"/>
                    <a:pt x="17774" y="212309"/>
                  </a:cubicBezTo>
                  <a:cubicBezTo>
                    <a:pt x="22850" y="223010"/>
                    <a:pt x="27945" y="233711"/>
                    <a:pt x="33020" y="244431"/>
                  </a:cubicBezTo>
                  <a:cubicBezTo>
                    <a:pt x="48266" y="282967"/>
                    <a:pt x="10152" y="370759"/>
                    <a:pt x="111778" y="321503"/>
                  </a:cubicBezTo>
                  <a:cubicBezTo>
                    <a:pt x="157497" y="297956"/>
                    <a:pt x="149874" y="351481"/>
                    <a:pt x="241331" y="287255"/>
                  </a:cubicBezTo>
                  <a:cubicBezTo>
                    <a:pt x="281974" y="259420"/>
                    <a:pt x="292144" y="218740"/>
                    <a:pt x="322618" y="182348"/>
                  </a:cubicBezTo>
                  <a:cubicBezTo>
                    <a:pt x="330240" y="173791"/>
                    <a:pt x="353109" y="145956"/>
                    <a:pt x="355638" y="12667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3" name="Freeform: Shape 252">
              <a:extLst>
                <a:ext uri="{FF2B5EF4-FFF2-40B4-BE49-F238E27FC236}">
                  <a16:creationId xmlns:a16="http://schemas.microsoft.com/office/drawing/2014/main" id="{40FB9D69-A60E-971D-2013-2E39BC6D6E80}"/>
                </a:ext>
              </a:extLst>
            </p:cNvPr>
            <p:cNvSpPr/>
            <p:nvPr/>
          </p:nvSpPr>
          <p:spPr>
            <a:xfrm>
              <a:off x="5900618" y="1825612"/>
              <a:ext cx="267894" cy="537963"/>
            </a:xfrm>
            <a:custGeom>
              <a:avLst/>
              <a:gdLst>
                <a:gd name="connsiteX0" fmla="*/ 155486 w 267894"/>
                <a:gd name="connsiteY0" fmla="*/ 17701 h 537963"/>
                <a:gd name="connsiteX1" fmla="*/ 112295 w 267894"/>
                <a:gd name="connsiteY1" fmla="*/ 62668 h 537963"/>
                <a:gd name="connsiteX2" fmla="*/ 69105 w 267894"/>
                <a:gd name="connsiteY2" fmla="*/ 152586 h 537963"/>
                <a:gd name="connsiteX3" fmla="*/ 58935 w 267894"/>
                <a:gd name="connsiteY3" fmla="*/ 188978 h 537963"/>
                <a:gd name="connsiteX4" fmla="*/ 20820 w 267894"/>
                <a:gd name="connsiteY4" fmla="*/ 238215 h 537963"/>
                <a:gd name="connsiteX5" fmla="*/ 15745 w 267894"/>
                <a:gd name="connsiteY5" fmla="*/ 370956 h 537963"/>
                <a:gd name="connsiteX6" fmla="*/ 15745 w 267894"/>
                <a:gd name="connsiteY6" fmla="*/ 473719 h 537963"/>
                <a:gd name="connsiteX7" fmla="*/ 28443 w 267894"/>
                <a:gd name="connsiteY7" fmla="*/ 505841 h 537963"/>
                <a:gd name="connsiteX8" fmla="*/ 43689 w 267894"/>
                <a:gd name="connsiteY8" fmla="*/ 537964 h 537963"/>
                <a:gd name="connsiteX9" fmla="*/ 66558 w 267894"/>
                <a:gd name="connsiteY9" fmla="*/ 514417 h 537963"/>
                <a:gd name="connsiteX10" fmla="*/ 97050 w 267894"/>
                <a:gd name="connsiteY10" fmla="*/ 503716 h 537963"/>
                <a:gd name="connsiteX11" fmla="*/ 109748 w 267894"/>
                <a:gd name="connsiteY11" fmla="*/ 422356 h 537963"/>
                <a:gd name="connsiteX12" fmla="*/ 142769 w 267894"/>
                <a:gd name="connsiteY12" fmla="*/ 366687 h 537963"/>
                <a:gd name="connsiteX13" fmla="*/ 114824 w 267894"/>
                <a:gd name="connsiteY13" fmla="*/ 287471 h 537963"/>
                <a:gd name="connsiteX14" fmla="*/ 208809 w 267894"/>
                <a:gd name="connsiteY14" fmla="*/ 171863 h 537963"/>
                <a:gd name="connsiteX15" fmla="*/ 267245 w 267894"/>
                <a:gd name="connsiteY15" fmla="*/ 126895 h 537963"/>
                <a:gd name="connsiteX16" fmla="*/ 254547 w 267894"/>
                <a:gd name="connsiteY16" fmla="*/ 43391 h 537963"/>
                <a:gd name="connsiteX17" fmla="*/ 231678 w 267894"/>
                <a:gd name="connsiteY17" fmla="*/ 567 h 537963"/>
                <a:gd name="connsiteX18" fmla="*/ 155467 w 267894"/>
                <a:gd name="connsiteY18" fmla="*/ 17701 h 53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894" h="537963">
                  <a:moveTo>
                    <a:pt x="155486" y="17701"/>
                  </a:moveTo>
                  <a:cubicBezTo>
                    <a:pt x="130088" y="56237"/>
                    <a:pt x="137711" y="24132"/>
                    <a:pt x="112295" y="62668"/>
                  </a:cubicBezTo>
                  <a:lnTo>
                    <a:pt x="69105" y="152586"/>
                  </a:lnTo>
                  <a:cubicBezTo>
                    <a:pt x="64029" y="165431"/>
                    <a:pt x="64029" y="178276"/>
                    <a:pt x="58935" y="188978"/>
                  </a:cubicBezTo>
                  <a:cubicBezTo>
                    <a:pt x="48765" y="223226"/>
                    <a:pt x="25915" y="210380"/>
                    <a:pt x="20820" y="238215"/>
                  </a:cubicBezTo>
                  <a:cubicBezTo>
                    <a:pt x="13198" y="272463"/>
                    <a:pt x="25896" y="332420"/>
                    <a:pt x="15745" y="370956"/>
                  </a:cubicBezTo>
                  <a:cubicBezTo>
                    <a:pt x="3046" y="411636"/>
                    <a:pt x="-12200" y="415924"/>
                    <a:pt x="15745" y="473719"/>
                  </a:cubicBezTo>
                  <a:cubicBezTo>
                    <a:pt x="20820" y="484420"/>
                    <a:pt x="25915" y="490852"/>
                    <a:pt x="28443" y="505841"/>
                  </a:cubicBezTo>
                  <a:cubicBezTo>
                    <a:pt x="33519" y="520831"/>
                    <a:pt x="33519" y="531532"/>
                    <a:pt x="43689" y="537964"/>
                  </a:cubicBezTo>
                  <a:cubicBezTo>
                    <a:pt x="56388" y="533676"/>
                    <a:pt x="53859" y="522975"/>
                    <a:pt x="66558" y="514417"/>
                  </a:cubicBezTo>
                  <a:cubicBezTo>
                    <a:pt x="76710" y="505860"/>
                    <a:pt x="86880" y="507985"/>
                    <a:pt x="97050" y="503716"/>
                  </a:cubicBezTo>
                  <a:cubicBezTo>
                    <a:pt x="99597" y="469468"/>
                    <a:pt x="89426" y="448047"/>
                    <a:pt x="109748" y="422356"/>
                  </a:cubicBezTo>
                  <a:cubicBezTo>
                    <a:pt x="119918" y="407367"/>
                    <a:pt x="142769" y="392377"/>
                    <a:pt x="142769" y="366687"/>
                  </a:cubicBezTo>
                  <a:cubicBezTo>
                    <a:pt x="117371" y="349553"/>
                    <a:pt x="109748" y="340996"/>
                    <a:pt x="114824" y="287471"/>
                  </a:cubicBezTo>
                  <a:cubicBezTo>
                    <a:pt x="119900" y="231802"/>
                    <a:pt x="188488" y="223244"/>
                    <a:pt x="208809" y="171863"/>
                  </a:cubicBezTo>
                  <a:cubicBezTo>
                    <a:pt x="229131" y="118338"/>
                    <a:pt x="236754" y="129039"/>
                    <a:pt x="267245" y="126895"/>
                  </a:cubicBezTo>
                  <a:cubicBezTo>
                    <a:pt x="269793" y="96917"/>
                    <a:pt x="264699" y="69082"/>
                    <a:pt x="254547" y="43391"/>
                  </a:cubicBezTo>
                  <a:cubicBezTo>
                    <a:pt x="241848" y="11269"/>
                    <a:pt x="254547" y="4855"/>
                    <a:pt x="231678" y="567"/>
                  </a:cubicBezTo>
                  <a:cubicBezTo>
                    <a:pt x="188488" y="-3720"/>
                    <a:pt x="206280" y="17701"/>
                    <a:pt x="155467" y="1770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4" name="Freeform: Shape 253">
              <a:extLst>
                <a:ext uri="{FF2B5EF4-FFF2-40B4-BE49-F238E27FC236}">
                  <a16:creationId xmlns:a16="http://schemas.microsoft.com/office/drawing/2014/main" id="{E8C4B72A-B84A-98F2-6A64-15428EE55D6B}"/>
                </a:ext>
              </a:extLst>
            </p:cNvPr>
            <p:cNvSpPr/>
            <p:nvPr/>
          </p:nvSpPr>
          <p:spPr>
            <a:xfrm>
              <a:off x="5344755" y="3324045"/>
              <a:ext cx="375462" cy="390507"/>
            </a:xfrm>
            <a:custGeom>
              <a:avLst/>
              <a:gdLst>
                <a:gd name="connsiteX0" fmla="*/ 55 w 375462"/>
                <a:gd name="connsiteY0" fmla="*/ 272755 h 390507"/>
                <a:gd name="connsiteX1" fmla="*/ 17829 w 375462"/>
                <a:gd name="connsiteY1" fmla="*/ 309147 h 390507"/>
                <a:gd name="connsiteX2" fmla="*/ 45774 w 375462"/>
                <a:gd name="connsiteY2" fmla="*/ 334838 h 390507"/>
                <a:gd name="connsiteX3" fmla="*/ 99116 w 375462"/>
                <a:gd name="connsiteY3" fmla="*/ 390507 h 390507"/>
                <a:gd name="connsiteX4" fmla="*/ 175327 w 375462"/>
                <a:gd name="connsiteY4" fmla="*/ 339126 h 390507"/>
                <a:gd name="connsiteX5" fmla="*/ 261689 w 375462"/>
                <a:gd name="connsiteY5" fmla="*/ 279169 h 390507"/>
                <a:gd name="connsiteX6" fmla="*/ 274388 w 375462"/>
                <a:gd name="connsiteY6" fmla="*/ 270611 h 390507"/>
                <a:gd name="connsiteX7" fmla="*/ 365844 w 375462"/>
                <a:gd name="connsiteY7" fmla="*/ 234219 h 390507"/>
                <a:gd name="connsiteX8" fmla="*/ 365844 w 375462"/>
                <a:gd name="connsiteY8" fmla="*/ 165705 h 390507"/>
                <a:gd name="connsiteX9" fmla="*/ 162610 w 375462"/>
                <a:gd name="connsiteY9" fmla="*/ 5129 h 390507"/>
                <a:gd name="connsiteX10" fmla="*/ 149911 w 375462"/>
                <a:gd name="connsiteY10" fmla="*/ 841 h 390507"/>
                <a:gd name="connsiteX11" fmla="*/ 134665 w 375462"/>
                <a:gd name="connsiteY11" fmla="*/ 24388 h 390507"/>
                <a:gd name="connsiteX12" fmla="*/ 144817 w 375462"/>
                <a:gd name="connsiteY12" fmla="*/ 105748 h 390507"/>
                <a:gd name="connsiteX13" fmla="*/ 149893 w 375462"/>
                <a:gd name="connsiteY13" fmla="*/ 189251 h 390507"/>
                <a:gd name="connsiteX14" fmla="*/ 147345 w 375462"/>
                <a:gd name="connsiteY14" fmla="*/ 255622 h 390507"/>
                <a:gd name="connsiteX15" fmla="*/ 71135 w 375462"/>
                <a:gd name="connsiteY15" fmla="*/ 259910 h 390507"/>
                <a:gd name="connsiteX16" fmla="*/ 0 w 375462"/>
                <a:gd name="connsiteY16" fmla="*/ 272755 h 39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2" h="390507">
                  <a:moveTo>
                    <a:pt x="55" y="272755"/>
                  </a:moveTo>
                  <a:cubicBezTo>
                    <a:pt x="5131" y="287744"/>
                    <a:pt x="10207" y="298446"/>
                    <a:pt x="17829" y="309147"/>
                  </a:cubicBezTo>
                  <a:cubicBezTo>
                    <a:pt x="25452" y="324137"/>
                    <a:pt x="25452" y="332694"/>
                    <a:pt x="45774" y="334838"/>
                  </a:cubicBezTo>
                  <a:cubicBezTo>
                    <a:pt x="86417" y="334838"/>
                    <a:pt x="76265" y="339126"/>
                    <a:pt x="99116" y="390507"/>
                  </a:cubicBezTo>
                  <a:cubicBezTo>
                    <a:pt x="172780" y="375518"/>
                    <a:pt x="149929" y="384075"/>
                    <a:pt x="175327" y="339126"/>
                  </a:cubicBezTo>
                  <a:cubicBezTo>
                    <a:pt x="193101" y="302734"/>
                    <a:pt x="226140" y="287744"/>
                    <a:pt x="261689" y="279169"/>
                  </a:cubicBezTo>
                  <a:cubicBezTo>
                    <a:pt x="276935" y="274881"/>
                    <a:pt x="266765" y="277025"/>
                    <a:pt x="274388" y="270611"/>
                  </a:cubicBezTo>
                  <a:cubicBezTo>
                    <a:pt x="289634" y="257766"/>
                    <a:pt x="348051" y="272755"/>
                    <a:pt x="365844" y="234219"/>
                  </a:cubicBezTo>
                  <a:cubicBezTo>
                    <a:pt x="375996" y="214942"/>
                    <a:pt x="381090" y="178550"/>
                    <a:pt x="365844" y="165705"/>
                  </a:cubicBezTo>
                  <a:cubicBezTo>
                    <a:pt x="312502" y="114324"/>
                    <a:pt x="221046" y="54366"/>
                    <a:pt x="162610" y="5129"/>
                  </a:cubicBezTo>
                  <a:cubicBezTo>
                    <a:pt x="154987" y="841"/>
                    <a:pt x="157534" y="-1303"/>
                    <a:pt x="149911" y="841"/>
                  </a:cubicBezTo>
                  <a:cubicBezTo>
                    <a:pt x="137212" y="2985"/>
                    <a:pt x="132136" y="11542"/>
                    <a:pt x="134665" y="24388"/>
                  </a:cubicBezTo>
                  <a:cubicBezTo>
                    <a:pt x="134665" y="50078"/>
                    <a:pt x="139741" y="84345"/>
                    <a:pt x="144817" y="105748"/>
                  </a:cubicBezTo>
                  <a:cubicBezTo>
                    <a:pt x="154987" y="139996"/>
                    <a:pt x="149893" y="154985"/>
                    <a:pt x="149893" y="189251"/>
                  </a:cubicBezTo>
                  <a:cubicBezTo>
                    <a:pt x="152440" y="217086"/>
                    <a:pt x="172761" y="249209"/>
                    <a:pt x="147345" y="255622"/>
                  </a:cubicBezTo>
                  <a:cubicBezTo>
                    <a:pt x="119401" y="259910"/>
                    <a:pt x="99080" y="249190"/>
                    <a:pt x="71135" y="259910"/>
                  </a:cubicBezTo>
                  <a:cubicBezTo>
                    <a:pt x="43190" y="270611"/>
                    <a:pt x="33020" y="272755"/>
                    <a:pt x="0" y="27275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5" name="Freeform: Shape 254">
              <a:extLst>
                <a:ext uri="{FF2B5EF4-FFF2-40B4-BE49-F238E27FC236}">
                  <a16:creationId xmlns:a16="http://schemas.microsoft.com/office/drawing/2014/main" id="{8E00958B-31E1-1F13-4509-E1863AAF3609}"/>
                </a:ext>
              </a:extLst>
            </p:cNvPr>
            <p:cNvSpPr/>
            <p:nvPr/>
          </p:nvSpPr>
          <p:spPr>
            <a:xfrm>
              <a:off x="5944326" y="3376879"/>
              <a:ext cx="221027" cy="406224"/>
            </a:xfrm>
            <a:custGeom>
              <a:avLst/>
              <a:gdLst>
                <a:gd name="connsiteX0" fmla="*/ 18 w 221027"/>
                <a:gd name="connsiteY0" fmla="*/ 348374 h 406224"/>
                <a:gd name="connsiteX1" fmla="*/ 25416 w 221027"/>
                <a:gd name="connsiteY1" fmla="*/ 374065 h 406224"/>
                <a:gd name="connsiteX2" fmla="*/ 45737 w 221027"/>
                <a:gd name="connsiteY2" fmla="*/ 406188 h 406224"/>
                <a:gd name="connsiteX3" fmla="*/ 193083 w 221027"/>
                <a:gd name="connsiteY3" fmla="*/ 301281 h 406224"/>
                <a:gd name="connsiteX4" fmla="*/ 195630 w 221027"/>
                <a:gd name="connsiteY4" fmla="*/ 209220 h 406224"/>
                <a:gd name="connsiteX5" fmla="*/ 221028 w 221027"/>
                <a:gd name="connsiteY5" fmla="*/ 100025 h 406224"/>
                <a:gd name="connsiteX6" fmla="*/ 114325 w 221027"/>
                <a:gd name="connsiteY6" fmla="*/ 31511 h 406224"/>
                <a:gd name="connsiteX7" fmla="*/ 43190 w 221027"/>
                <a:gd name="connsiteY7" fmla="*/ 74335 h 406224"/>
                <a:gd name="connsiteX8" fmla="*/ 35567 w 221027"/>
                <a:gd name="connsiteY8" fmla="*/ 159983 h 406224"/>
                <a:gd name="connsiteX9" fmla="*/ 5076 w 221027"/>
                <a:gd name="connsiteY9" fmla="*/ 217796 h 406224"/>
                <a:gd name="connsiteX10" fmla="*/ 20322 w 221027"/>
                <a:gd name="connsiteY10" fmla="*/ 284166 h 406224"/>
                <a:gd name="connsiteX11" fmla="*/ 0 w 221027"/>
                <a:gd name="connsiteY11" fmla="*/ 348393 h 40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27" h="406224">
                  <a:moveTo>
                    <a:pt x="18" y="348374"/>
                  </a:moveTo>
                  <a:lnTo>
                    <a:pt x="25416" y="374065"/>
                  </a:lnTo>
                  <a:cubicBezTo>
                    <a:pt x="33039" y="384766"/>
                    <a:pt x="38115" y="393342"/>
                    <a:pt x="45737" y="406188"/>
                  </a:cubicBezTo>
                  <a:cubicBezTo>
                    <a:pt x="96551" y="408331"/>
                    <a:pt x="187989" y="316270"/>
                    <a:pt x="193083" y="301281"/>
                  </a:cubicBezTo>
                  <a:cubicBezTo>
                    <a:pt x="162591" y="267033"/>
                    <a:pt x="175308" y="243468"/>
                    <a:pt x="195630" y="209220"/>
                  </a:cubicBezTo>
                  <a:cubicBezTo>
                    <a:pt x="218499" y="168540"/>
                    <a:pt x="215952" y="157839"/>
                    <a:pt x="221028" y="100025"/>
                  </a:cubicBezTo>
                  <a:lnTo>
                    <a:pt x="114325" y="31511"/>
                  </a:lnTo>
                  <a:cubicBezTo>
                    <a:pt x="33039" y="-17727"/>
                    <a:pt x="43190" y="-13457"/>
                    <a:pt x="43190" y="74335"/>
                  </a:cubicBezTo>
                  <a:cubicBezTo>
                    <a:pt x="43190" y="102169"/>
                    <a:pt x="43190" y="134292"/>
                    <a:pt x="35567" y="159983"/>
                  </a:cubicBezTo>
                  <a:cubicBezTo>
                    <a:pt x="27945" y="185673"/>
                    <a:pt x="12699" y="194231"/>
                    <a:pt x="5076" y="217796"/>
                  </a:cubicBezTo>
                  <a:cubicBezTo>
                    <a:pt x="-2547" y="239198"/>
                    <a:pt x="12699" y="264907"/>
                    <a:pt x="20322" y="284166"/>
                  </a:cubicBezTo>
                  <a:cubicBezTo>
                    <a:pt x="30474" y="312001"/>
                    <a:pt x="2547" y="322702"/>
                    <a:pt x="0" y="34839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6" name="Freeform: Shape 255">
              <a:extLst>
                <a:ext uri="{FF2B5EF4-FFF2-40B4-BE49-F238E27FC236}">
                  <a16:creationId xmlns:a16="http://schemas.microsoft.com/office/drawing/2014/main" id="{DEFD0247-46C3-5486-FD28-7EF37E372B75}"/>
                </a:ext>
              </a:extLst>
            </p:cNvPr>
            <p:cNvSpPr/>
            <p:nvPr/>
          </p:nvSpPr>
          <p:spPr>
            <a:xfrm>
              <a:off x="3739309" y="4005744"/>
              <a:ext cx="270082" cy="462431"/>
            </a:xfrm>
            <a:custGeom>
              <a:avLst/>
              <a:gdLst>
                <a:gd name="connsiteX0" fmla="*/ 246425 w 270082"/>
                <a:gd name="connsiteY0" fmla="*/ 460288 h 462431"/>
                <a:gd name="connsiteX1" fmla="*/ 246425 w 270082"/>
                <a:gd name="connsiteY1" fmla="*/ 458144 h 462431"/>
                <a:gd name="connsiteX2" fmla="*/ 269294 w 270082"/>
                <a:gd name="connsiteY2" fmla="*/ 408906 h 462431"/>
                <a:gd name="connsiteX3" fmla="*/ 269294 w 270082"/>
                <a:gd name="connsiteY3" fmla="*/ 284723 h 462431"/>
                <a:gd name="connsiteX4" fmla="*/ 254048 w 270082"/>
                <a:gd name="connsiteY4" fmla="*/ 263320 h 462431"/>
                <a:gd name="connsiteX5" fmla="*/ 200706 w 270082"/>
                <a:gd name="connsiteY5" fmla="*/ 239773 h 462431"/>
                <a:gd name="connsiteX6" fmla="*/ 170214 w 270082"/>
                <a:gd name="connsiteY6" fmla="*/ 190536 h 462431"/>
                <a:gd name="connsiteX7" fmla="*/ 177837 w 270082"/>
                <a:gd name="connsiteY7" fmla="*/ 126309 h 462431"/>
                <a:gd name="connsiteX8" fmla="*/ 246425 w 270082"/>
                <a:gd name="connsiteY8" fmla="*/ 77072 h 462431"/>
                <a:gd name="connsiteX9" fmla="*/ 261671 w 270082"/>
                <a:gd name="connsiteY9" fmla="*/ 55669 h 462431"/>
                <a:gd name="connsiteX10" fmla="*/ 188007 w 270082"/>
                <a:gd name="connsiteY10" fmla="*/ 49237 h 462431"/>
                <a:gd name="connsiteX11" fmla="*/ 152440 w 270082"/>
                <a:gd name="connsiteY11" fmla="*/ 0 h 462431"/>
                <a:gd name="connsiteX12" fmla="*/ 121948 w 270082"/>
                <a:gd name="connsiteY12" fmla="*/ 36392 h 462431"/>
                <a:gd name="connsiteX13" fmla="*/ 83834 w 270082"/>
                <a:gd name="connsiteY13" fmla="*/ 64226 h 462431"/>
                <a:gd name="connsiteX14" fmla="*/ 50813 w 270082"/>
                <a:gd name="connsiteY14" fmla="*/ 98475 h 462431"/>
                <a:gd name="connsiteX15" fmla="*/ 0 w 270082"/>
                <a:gd name="connsiteY15" fmla="*/ 111320 h 462431"/>
                <a:gd name="connsiteX16" fmla="*/ 27945 w 270082"/>
                <a:gd name="connsiteY16" fmla="*/ 158413 h 462431"/>
                <a:gd name="connsiteX17" fmla="*/ 53342 w 270082"/>
                <a:gd name="connsiteY17" fmla="*/ 207651 h 462431"/>
                <a:gd name="connsiteX18" fmla="*/ 101608 w 270082"/>
                <a:gd name="connsiteY18" fmla="*/ 310413 h 462431"/>
                <a:gd name="connsiteX19" fmla="*/ 121930 w 270082"/>
                <a:gd name="connsiteY19" fmla="*/ 366083 h 462431"/>
                <a:gd name="connsiteX20" fmla="*/ 170196 w 270082"/>
                <a:gd name="connsiteY20" fmla="*/ 389629 h 462431"/>
                <a:gd name="connsiteX21" fmla="*/ 243860 w 270082"/>
                <a:gd name="connsiteY21" fmla="*/ 462431 h 462431"/>
                <a:gd name="connsiteX22" fmla="*/ 246407 w 270082"/>
                <a:gd name="connsiteY22" fmla="*/ 460288 h 46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082" h="462431">
                  <a:moveTo>
                    <a:pt x="246425" y="460288"/>
                  </a:moveTo>
                  <a:lnTo>
                    <a:pt x="246425" y="458144"/>
                  </a:lnTo>
                  <a:cubicBezTo>
                    <a:pt x="269294" y="426021"/>
                    <a:pt x="271822" y="466701"/>
                    <a:pt x="269294" y="408906"/>
                  </a:cubicBezTo>
                  <a:cubicBezTo>
                    <a:pt x="266747" y="378928"/>
                    <a:pt x="271841" y="301856"/>
                    <a:pt x="269294" y="284723"/>
                  </a:cubicBezTo>
                  <a:cubicBezTo>
                    <a:pt x="269294" y="276165"/>
                    <a:pt x="259142" y="269733"/>
                    <a:pt x="254048" y="263320"/>
                  </a:cubicBezTo>
                  <a:cubicBezTo>
                    <a:pt x="228651" y="231197"/>
                    <a:pt x="231179" y="254762"/>
                    <a:pt x="200706" y="239773"/>
                  </a:cubicBezTo>
                  <a:cubicBezTo>
                    <a:pt x="188007" y="235485"/>
                    <a:pt x="175309" y="207651"/>
                    <a:pt x="170214" y="190536"/>
                  </a:cubicBezTo>
                  <a:cubicBezTo>
                    <a:pt x="160044" y="169133"/>
                    <a:pt x="170214" y="143442"/>
                    <a:pt x="177837" y="126309"/>
                  </a:cubicBezTo>
                  <a:cubicBezTo>
                    <a:pt x="200706" y="83485"/>
                    <a:pt x="233726" y="85629"/>
                    <a:pt x="246425" y="77072"/>
                  </a:cubicBezTo>
                  <a:cubicBezTo>
                    <a:pt x="256595" y="70640"/>
                    <a:pt x="256595" y="64226"/>
                    <a:pt x="261671" y="55669"/>
                  </a:cubicBezTo>
                  <a:cubicBezTo>
                    <a:pt x="241349" y="49237"/>
                    <a:pt x="205782" y="59957"/>
                    <a:pt x="188007" y="49237"/>
                  </a:cubicBezTo>
                  <a:cubicBezTo>
                    <a:pt x="177855" y="42806"/>
                    <a:pt x="160063" y="12845"/>
                    <a:pt x="152440" y="0"/>
                  </a:cubicBezTo>
                  <a:cubicBezTo>
                    <a:pt x="134665" y="4288"/>
                    <a:pt x="132118" y="23547"/>
                    <a:pt x="121948" y="36392"/>
                  </a:cubicBezTo>
                  <a:cubicBezTo>
                    <a:pt x="109249" y="49237"/>
                    <a:pt x="99079" y="53525"/>
                    <a:pt x="83834" y="64226"/>
                  </a:cubicBezTo>
                  <a:cubicBezTo>
                    <a:pt x="60965" y="81360"/>
                    <a:pt x="63512" y="89917"/>
                    <a:pt x="50813" y="98475"/>
                  </a:cubicBezTo>
                  <a:cubicBezTo>
                    <a:pt x="45737" y="102763"/>
                    <a:pt x="7623" y="111320"/>
                    <a:pt x="0" y="111320"/>
                  </a:cubicBezTo>
                  <a:cubicBezTo>
                    <a:pt x="0" y="147712"/>
                    <a:pt x="10152" y="141299"/>
                    <a:pt x="27945" y="158413"/>
                  </a:cubicBezTo>
                  <a:cubicBezTo>
                    <a:pt x="38096" y="169115"/>
                    <a:pt x="48266" y="188392"/>
                    <a:pt x="53342" y="207651"/>
                  </a:cubicBezTo>
                  <a:cubicBezTo>
                    <a:pt x="73664" y="278309"/>
                    <a:pt x="81287" y="259032"/>
                    <a:pt x="101608" y="310413"/>
                  </a:cubicBezTo>
                  <a:cubicBezTo>
                    <a:pt x="109231" y="323259"/>
                    <a:pt x="114307" y="357507"/>
                    <a:pt x="121930" y="366083"/>
                  </a:cubicBezTo>
                  <a:cubicBezTo>
                    <a:pt x="132081" y="376784"/>
                    <a:pt x="154950" y="383216"/>
                    <a:pt x="170196" y="389629"/>
                  </a:cubicBezTo>
                  <a:cubicBezTo>
                    <a:pt x="198141" y="400331"/>
                    <a:pt x="236237" y="434597"/>
                    <a:pt x="243860" y="462431"/>
                  </a:cubicBezTo>
                  <a:lnTo>
                    <a:pt x="246407" y="46028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7" name="Freeform: Shape 256">
              <a:extLst>
                <a:ext uri="{FF2B5EF4-FFF2-40B4-BE49-F238E27FC236}">
                  <a16:creationId xmlns:a16="http://schemas.microsoft.com/office/drawing/2014/main" id="{31234F11-9EB1-665E-78AA-61C210B251F0}"/>
                </a:ext>
              </a:extLst>
            </p:cNvPr>
            <p:cNvSpPr/>
            <p:nvPr/>
          </p:nvSpPr>
          <p:spPr>
            <a:xfrm>
              <a:off x="5626803" y="3371944"/>
              <a:ext cx="351462" cy="279406"/>
            </a:xfrm>
            <a:custGeom>
              <a:avLst/>
              <a:gdLst>
                <a:gd name="connsiteX0" fmla="*/ 101608 w 351462"/>
                <a:gd name="connsiteY0" fmla="*/ 122076 h 279406"/>
                <a:gd name="connsiteX1" fmla="*/ 12699 w 351462"/>
                <a:gd name="connsiteY1" fmla="*/ 229126 h 279406"/>
                <a:gd name="connsiteX2" fmla="*/ 0 w 351462"/>
                <a:gd name="connsiteY2" fmla="*/ 231270 h 279406"/>
                <a:gd name="connsiteX3" fmla="*/ 5076 w 351462"/>
                <a:gd name="connsiteY3" fmla="*/ 235558 h 279406"/>
                <a:gd name="connsiteX4" fmla="*/ 10152 w 351462"/>
                <a:gd name="connsiteY4" fmla="*/ 241990 h 279406"/>
                <a:gd name="connsiteX5" fmla="*/ 45719 w 351462"/>
                <a:gd name="connsiteY5" fmla="*/ 278382 h 279406"/>
                <a:gd name="connsiteX6" fmla="*/ 119383 w 351462"/>
                <a:gd name="connsiteY6" fmla="*/ 256979 h 279406"/>
                <a:gd name="connsiteX7" fmla="*/ 195593 w 351462"/>
                <a:gd name="connsiteY7" fmla="*/ 271968 h 279406"/>
                <a:gd name="connsiteX8" fmla="*/ 287050 w 351462"/>
                <a:gd name="connsiteY8" fmla="*/ 269824 h 279406"/>
                <a:gd name="connsiteX9" fmla="*/ 312447 w 351462"/>
                <a:gd name="connsiteY9" fmla="*/ 218443 h 279406"/>
                <a:gd name="connsiteX10" fmla="*/ 340392 w 351462"/>
                <a:gd name="connsiteY10" fmla="*/ 169206 h 279406"/>
                <a:gd name="connsiteX11" fmla="*/ 350544 w 351462"/>
                <a:gd name="connsiteY11" fmla="*/ 12918 h 279406"/>
                <a:gd name="connsiteX12" fmla="*/ 276880 w 351462"/>
                <a:gd name="connsiteY12" fmla="*/ 2216 h 279406"/>
                <a:gd name="connsiteX13" fmla="*/ 101590 w 351462"/>
                <a:gd name="connsiteY13" fmla="*/ 122112 h 27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62" h="279406">
                  <a:moveTo>
                    <a:pt x="101608" y="122076"/>
                  </a:moveTo>
                  <a:cubicBezTo>
                    <a:pt x="111778" y="226982"/>
                    <a:pt x="50795" y="222694"/>
                    <a:pt x="12699" y="229126"/>
                  </a:cubicBezTo>
                  <a:lnTo>
                    <a:pt x="0" y="231270"/>
                  </a:lnTo>
                  <a:cubicBezTo>
                    <a:pt x="0" y="235558"/>
                    <a:pt x="0" y="233414"/>
                    <a:pt x="5076" y="235558"/>
                  </a:cubicBezTo>
                  <a:cubicBezTo>
                    <a:pt x="7623" y="237702"/>
                    <a:pt x="7623" y="239846"/>
                    <a:pt x="10152" y="241990"/>
                  </a:cubicBezTo>
                  <a:cubicBezTo>
                    <a:pt x="22850" y="252691"/>
                    <a:pt x="25398" y="274112"/>
                    <a:pt x="45719" y="278382"/>
                  </a:cubicBezTo>
                  <a:cubicBezTo>
                    <a:pt x="81287" y="284795"/>
                    <a:pt x="93985" y="259104"/>
                    <a:pt x="119383" y="256979"/>
                  </a:cubicBezTo>
                  <a:cubicBezTo>
                    <a:pt x="149874" y="254835"/>
                    <a:pt x="142252" y="271968"/>
                    <a:pt x="195593" y="271968"/>
                  </a:cubicBezTo>
                  <a:cubicBezTo>
                    <a:pt x="226085" y="271968"/>
                    <a:pt x="256558" y="269824"/>
                    <a:pt x="287050" y="269824"/>
                  </a:cubicBezTo>
                  <a:cubicBezTo>
                    <a:pt x="299749" y="254835"/>
                    <a:pt x="304825" y="241990"/>
                    <a:pt x="312447" y="218443"/>
                  </a:cubicBezTo>
                  <a:cubicBezTo>
                    <a:pt x="320071" y="197040"/>
                    <a:pt x="332769" y="188464"/>
                    <a:pt x="340392" y="169206"/>
                  </a:cubicBezTo>
                  <a:cubicBezTo>
                    <a:pt x="350544" y="145659"/>
                    <a:pt x="353091" y="45022"/>
                    <a:pt x="350544" y="12918"/>
                  </a:cubicBezTo>
                  <a:cubicBezTo>
                    <a:pt x="317523" y="23619"/>
                    <a:pt x="302277" y="-8485"/>
                    <a:pt x="276880" y="2216"/>
                  </a:cubicBezTo>
                  <a:lnTo>
                    <a:pt x="101590" y="122112"/>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8" name="Freeform: Shape 257">
              <a:extLst>
                <a:ext uri="{FF2B5EF4-FFF2-40B4-BE49-F238E27FC236}">
                  <a16:creationId xmlns:a16="http://schemas.microsoft.com/office/drawing/2014/main" id="{899EB3F2-6F2A-965C-A496-802954C93122}"/>
                </a:ext>
              </a:extLst>
            </p:cNvPr>
            <p:cNvSpPr/>
            <p:nvPr/>
          </p:nvSpPr>
          <p:spPr>
            <a:xfrm>
              <a:off x="3633070" y="3697438"/>
              <a:ext cx="418723" cy="351844"/>
            </a:xfrm>
            <a:custGeom>
              <a:avLst/>
              <a:gdLst>
                <a:gd name="connsiteX0" fmla="*/ 35123 w 418723"/>
                <a:gd name="connsiteY0" fmla="*/ 2125 h 351844"/>
                <a:gd name="connsiteX1" fmla="*/ 7178 w 418723"/>
                <a:gd name="connsiteY1" fmla="*/ 6414 h 351844"/>
                <a:gd name="connsiteX2" fmla="*/ 2102 w 418723"/>
                <a:gd name="connsiteY2" fmla="*/ 29960 h 351844"/>
                <a:gd name="connsiteX3" fmla="*/ 35123 w 418723"/>
                <a:gd name="connsiteY3" fmla="*/ 42806 h 351844"/>
                <a:gd name="connsiteX4" fmla="*/ 57992 w 418723"/>
                <a:gd name="connsiteY4" fmla="*/ 66352 h 351844"/>
                <a:gd name="connsiteX5" fmla="*/ 118956 w 418723"/>
                <a:gd name="connsiteY5" fmla="*/ 96331 h 351844"/>
                <a:gd name="connsiteX6" fmla="*/ 131655 w 418723"/>
                <a:gd name="connsiteY6" fmla="*/ 68496 h 351844"/>
                <a:gd name="connsiteX7" fmla="*/ 162147 w 418723"/>
                <a:gd name="connsiteY7" fmla="*/ 66352 h 351844"/>
                <a:gd name="connsiteX8" fmla="*/ 177392 w 418723"/>
                <a:gd name="connsiteY8" fmla="*/ 94187 h 351844"/>
                <a:gd name="connsiteX9" fmla="*/ 187563 w 418723"/>
                <a:gd name="connsiteY9" fmla="*/ 122021 h 351844"/>
                <a:gd name="connsiteX10" fmla="*/ 157071 w 418723"/>
                <a:gd name="connsiteY10" fmla="*/ 246205 h 351844"/>
                <a:gd name="connsiteX11" fmla="*/ 162147 w 418723"/>
                <a:gd name="connsiteY11" fmla="*/ 250493 h 351844"/>
                <a:gd name="connsiteX12" fmla="*/ 164694 w 418723"/>
                <a:gd name="connsiteY12" fmla="*/ 252637 h 351844"/>
                <a:gd name="connsiteX13" fmla="*/ 169770 w 418723"/>
                <a:gd name="connsiteY13" fmla="*/ 256925 h 351844"/>
                <a:gd name="connsiteX14" fmla="*/ 210413 w 418723"/>
                <a:gd name="connsiteY14" fmla="*/ 276202 h 351844"/>
                <a:gd name="connsiteX15" fmla="*/ 263755 w 418723"/>
                <a:gd name="connsiteY15" fmla="*/ 299749 h 351844"/>
                <a:gd name="connsiteX16" fmla="*/ 299322 w 418723"/>
                <a:gd name="connsiteY16" fmla="*/ 348986 h 351844"/>
                <a:gd name="connsiteX17" fmla="*/ 370457 w 418723"/>
                <a:gd name="connsiteY17" fmla="*/ 348986 h 351844"/>
                <a:gd name="connsiteX18" fmla="*/ 355211 w 418723"/>
                <a:gd name="connsiteY18" fmla="*/ 267626 h 351844"/>
                <a:gd name="connsiteX19" fmla="*/ 418723 w 418723"/>
                <a:gd name="connsiteY19" fmla="*/ 237648 h 351844"/>
                <a:gd name="connsiteX20" fmla="*/ 406025 w 418723"/>
                <a:gd name="connsiteY20" fmla="*/ 188410 h 351844"/>
                <a:gd name="connsiteX21" fmla="*/ 408572 w 418723"/>
                <a:gd name="connsiteY21" fmla="*/ 132741 h 351844"/>
                <a:gd name="connsiteX22" fmla="*/ 378080 w 418723"/>
                <a:gd name="connsiteY22" fmla="*/ 130597 h 351844"/>
                <a:gd name="connsiteX23" fmla="*/ 355211 w 418723"/>
                <a:gd name="connsiteY23" fmla="*/ 117752 h 351844"/>
                <a:gd name="connsiteX24" fmla="*/ 304398 w 418723"/>
                <a:gd name="connsiteY24" fmla="*/ 109194 h 351844"/>
                <a:gd name="connsiteX25" fmla="*/ 296775 w 418723"/>
                <a:gd name="connsiteY25" fmla="*/ 81360 h 351844"/>
                <a:gd name="connsiteX26" fmla="*/ 286605 w 418723"/>
                <a:gd name="connsiteY26" fmla="*/ 55669 h 351844"/>
                <a:gd name="connsiteX27" fmla="*/ 271359 w 418723"/>
                <a:gd name="connsiteY27" fmla="*/ 0 h 351844"/>
                <a:gd name="connsiteX28" fmla="*/ 218018 w 418723"/>
                <a:gd name="connsiteY28" fmla="*/ 57813 h 351844"/>
                <a:gd name="connsiteX29" fmla="*/ 164676 w 418723"/>
                <a:gd name="connsiteY29" fmla="*/ 49255 h 351844"/>
                <a:gd name="connsiteX30" fmla="*/ 121485 w 418723"/>
                <a:gd name="connsiteY30" fmla="*/ 49255 h 351844"/>
                <a:gd name="connsiteX31" fmla="*/ 85918 w 418723"/>
                <a:gd name="connsiteY31" fmla="*/ 57813 h 351844"/>
                <a:gd name="connsiteX32" fmla="*/ 37651 w 418723"/>
                <a:gd name="connsiteY32" fmla="*/ 4288 h 351844"/>
                <a:gd name="connsiteX33" fmla="*/ 35104 w 418723"/>
                <a:gd name="connsiteY33" fmla="*/ 2144 h 35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723" h="351844">
                  <a:moveTo>
                    <a:pt x="35123" y="2125"/>
                  </a:moveTo>
                  <a:cubicBezTo>
                    <a:pt x="19877" y="2125"/>
                    <a:pt x="17348" y="-18"/>
                    <a:pt x="7178" y="6414"/>
                  </a:cubicBezTo>
                  <a:cubicBezTo>
                    <a:pt x="2102" y="12845"/>
                    <a:pt x="-2973" y="17115"/>
                    <a:pt x="2102" y="29960"/>
                  </a:cubicBezTo>
                  <a:cubicBezTo>
                    <a:pt x="17348" y="36392"/>
                    <a:pt x="19877" y="27816"/>
                    <a:pt x="35123" y="42806"/>
                  </a:cubicBezTo>
                  <a:cubicBezTo>
                    <a:pt x="42746" y="53507"/>
                    <a:pt x="42746" y="59939"/>
                    <a:pt x="57992" y="66352"/>
                  </a:cubicBezTo>
                  <a:cubicBezTo>
                    <a:pt x="101182" y="79198"/>
                    <a:pt x="101182" y="94187"/>
                    <a:pt x="118956" y="96331"/>
                  </a:cubicBezTo>
                  <a:cubicBezTo>
                    <a:pt x="126579" y="87773"/>
                    <a:pt x="126579" y="74928"/>
                    <a:pt x="131655" y="68496"/>
                  </a:cubicBezTo>
                  <a:cubicBezTo>
                    <a:pt x="139278" y="62064"/>
                    <a:pt x="154524" y="62064"/>
                    <a:pt x="162147" y="66352"/>
                  </a:cubicBezTo>
                  <a:cubicBezTo>
                    <a:pt x="172317" y="70640"/>
                    <a:pt x="172317" y="83485"/>
                    <a:pt x="177392" y="94187"/>
                  </a:cubicBezTo>
                  <a:cubicBezTo>
                    <a:pt x="182468" y="104888"/>
                    <a:pt x="185015" y="104888"/>
                    <a:pt x="187563" y="122021"/>
                  </a:cubicBezTo>
                  <a:cubicBezTo>
                    <a:pt x="200261" y="233360"/>
                    <a:pt x="172317" y="216227"/>
                    <a:pt x="157071" y="246205"/>
                  </a:cubicBezTo>
                  <a:cubicBezTo>
                    <a:pt x="159618" y="248349"/>
                    <a:pt x="157071" y="246205"/>
                    <a:pt x="162147" y="250493"/>
                  </a:cubicBezTo>
                  <a:cubicBezTo>
                    <a:pt x="162147" y="250493"/>
                    <a:pt x="162147" y="252637"/>
                    <a:pt x="164694" y="252637"/>
                  </a:cubicBezTo>
                  <a:cubicBezTo>
                    <a:pt x="164694" y="252637"/>
                    <a:pt x="167241" y="254781"/>
                    <a:pt x="169770" y="256925"/>
                  </a:cubicBezTo>
                  <a:cubicBezTo>
                    <a:pt x="182468" y="265482"/>
                    <a:pt x="192638" y="274058"/>
                    <a:pt x="210413" y="276202"/>
                  </a:cubicBezTo>
                  <a:cubicBezTo>
                    <a:pt x="235810" y="282634"/>
                    <a:pt x="245980" y="280490"/>
                    <a:pt x="263755" y="299749"/>
                  </a:cubicBezTo>
                  <a:cubicBezTo>
                    <a:pt x="276454" y="312594"/>
                    <a:pt x="289152" y="342572"/>
                    <a:pt x="299322" y="348986"/>
                  </a:cubicBezTo>
                  <a:cubicBezTo>
                    <a:pt x="314568" y="355418"/>
                    <a:pt x="352664" y="348986"/>
                    <a:pt x="370457" y="348986"/>
                  </a:cubicBezTo>
                  <a:cubicBezTo>
                    <a:pt x="365382" y="327583"/>
                    <a:pt x="352664" y="293317"/>
                    <a:pt x="355211" y="267626"/>
                  </a:cubicBezTo>
                  <a:cubicBezTo>
                    <a:pt x="357759" y="231234"/>
                    <a:pt x="390779" y="244079"/>
                    <a:pt x="418723" y="237648"/>
                  </a:cubicBezTo>
                  <a:cubicBezTo>
                    <a:pt x="416176" y="224802"/>
                    <a:pt x="406025" y="201256"/>
                    <a:pt x="406025" y="188410"/>
                  </a:cubicBezTo>
                  <a:cubicBezTo>
                    <a:pt x="403478" y="169133"/>
                    <a:pt x="413648" y="143442"/>
                    <a:pt x="408572" y="132741"/>
                  </a:cubicBezTo>
                  <a:cubicBezTo>
                    <a:pt x="398420" y="128453"/>
                    <a:pt x="388250" y="132741"/>
                    <a:pt x="378080" y="130597"/>
                  </a:cubicBezTo>
                  <a:cubicBezTo>
                    <a:pt x="365382" y="128453"/>
                    <a:pt x="362834" y="122040"/>
                    <a:pt x="355211" y="117752"/>
                  </a:cubicBezTo>
                  <a:cubicBezTo>
                    <a:pt x="337437" y="107050"/>
                    <a:pt x="314568" y="132741"/>
                    <a:pt x="304398" y="109194"/>
                  </a:cubicBezTo>
                  <a:cubicBezTo>
                    <a:pt x="299322" y="102763"/>
                    <a:pt x="299322" y="89917"/>
                    <a:pt x="296775" y="81360"/>
                  </a:cubicBezTo>
                  <a:cubicBezTo>
                    <a:pt x="294228" y="70658"/>
                    <a:pt x="289152" y="64226"/>
                    <a:pt x="286605" y="55669"/>
                  </a:cubicBezTo>
                  <a:cubicBezTo>
                    <a:pt x="281530" y="40680"/>
                    <a:pt x="273907" y="14989"/>
                    <a:pt x="271359" y="0"/>
                  </a:cubicBezTo>
                  <a:cubicBezTo>
                    <a:pt x="225640" y="12845"/>
                    <a:pt x="228169" y="40680"/>
                    <a:pt x="218018" y="57813"/>
                  </a:cubicBezTo>
                  <a:cubicBezTo>
                    <a:pt x="184997" y="109194"/>
                    <a:pt x="182450" y="57813"/>
                    <a:pt x="164676" y="49255"/>
                  </a:cubicBezTo>
                  <a:cubicBezTo>
                    <a:pt x="154505" y="44968"/>
                    <a:pt x="131655" y="42824"/>
                    <a:pt x="121485" y="49255"/>
                  </a:cubicBezTo>
                  <a:cubicBezTo>
                    <a:pt x="108786" y="62101"/>
                    <a:pt x="108786" y="68533"/>
                    <a:pt x="85918" y="57813"/>
                  </a:cubicBezTo>
                  <a:cubicBezTo>
                    <a:pt x="55426" y="40680"/>
                    <a:pt x="50350" y="34266"/>
                    <a:pt x="37651" y="4288"/>
                  </a:cubicBezTo>
                  <a:lnTo>
                    <a:pt x="35104" y="2144"/>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59" name="Freeform: Shape 258">
              <a:extLst>
                <a:ext uri="{FF2B5EF4-FFF2-40B4-BE49-F238E27FC236}">
                  <a16:creationId xmlns:a16="http://schemas.microsoft.com/office/drawing/2014/main" id="{CF2F9DF2-6342-9932-94FC-0382D9428F09}"/>
                </a:ext>
              </a:extLst>
            </p:cNvPr>
            <p:cNvSpPr/>
            <p:nvPr/>
          </p:nvSpPr>
          <p:spPr>
            <a:xfrm>
              <a:off x="6375200" y="3613101"/>
              <a:ext cx="318534" cy="288217"/>
            </a:xfrm>
            <a:custGeom>
              <a:avLst/>
              <a:gdLst>
                <a:gd name="connsiteX0" fmla="*/ 318535 w 318534"/>
                <a:gd name="connsiteY0" fmla="*/ 176380 h 288217"/>
                <a:gd name="connsiteX1" fmla="*/ 224549 w 318534"/>
                <a:gd name="connsiteY1" fmla="*/ 118566 h 288217"/>
                <a:gd name="connsiteX2" fmla="*/ 214380 w 318534"/>
                <a:gd name="connsiteY2" fmla="*/ 56484 h 288217"/>
                <a:gd name="connsiteX3" fmla="*/ 181359 w 318534"/>
                <a:gd name="connsiteY3" fmla="*/ 15804 h 288217"/>
                <a:gd name="connsiteX4" fmla="*/ 130546 w 318534"/>
                <a:gd name="connsiteY4" fmla="*/ 5102 h 288217"/>
                <a:gd name="connsiteX5" fmla="*/ 100054 w 318534"/>
                <a:gd name="connsiteY5" fmla="*/ 11516 h 288217"/>
                <a:gd name="connsiteX6" fmla="*/ 74657 w 318534"/>
                <a:gd name="connsiteY6" fmla="*/ 24361 h 288217"/>
                <a:gd name="connsiteX7" fmla="*/ 44165 w 318534"/>
                <a:gd name="connsiteY7" fmla="*/ 75743 h 288217"/>
                <a:gd name="connsiteX8" fmla="*/ 3522 w 318534"/>
                <a:gd name="connsiteY8" fmla="*/ 182793 h 288217"/>
                <a:gd name="connsiteX9" fmla="*/ 23844 w 318534"/>
                <a:gd name="connsiteY9" fmla="*/ 197782 h 288217"/>
                <a:gd name="connsiteX10" fmla="*/ 44165 w 318534"/>
                <a:gd name="connsiteY10" fmla="*/ 219185 h 288217"/>
                <a:gd name="connsiteX11" fmla="*/ 87356 w 318534"/>
                <a:gd name="connsiteY11" fmla="*/ 251308 h 288217"/>
                <a:gd name="connsiteX12" fmla="*/ 130546 w 318534"/>
                <a:gd name="connsiteY12" fmla="*/ 287700 h 288217"/>
                <a:gd name="connsiteX13" fmla="*/ 178812 w 318534"/>
                <a:gd name="connsiteY13" fmla="*/ 262009 h 288217"/>
                <a:gd name="connsiteX14" fmla="*/ 239777 w 318534"/>
                <a:gd name="connsiteY14" fmla="*/ 253451 h 288217"/>
                <a:gd name="connsiteX15" fmla="*/ 318535 w 318534"/>
                <a:gd name="connsiteY15" fmla="*/ 176380 h 28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534" h="288217">
                  <a:moveTo>
                    <a:pt x="318535" y="176380"/>
                  </a:moveTo>
                  <a:cubicBezTo>
                    <a:pt x="275345" y="152833"/>
                    <a:pt x="257570" y="161390"/>
                    <a:pt x="224549" y="118566"/>
                  </a:cubicBezTo>
                  <a:cubicBezTo>
                    <a:pt x="211851" y="99308"/>
                    <a:pt x="209304" y="86444"/>
                    <a:pt x="214380" y="56484"/>
                  </a:cubicBezTo>
                  <a:cubicBezTo>
                    <a:pt x="219455" y="37206"/>
                    <a:pt x="194058" y="26505"/>
                    <a:pt x="181359" y="15804"/>
                  </a:cubicBezTo>
                  <a:cubicBezTo>
                    <a:pt x="155962" y="-9887"/>
                    <a:pt x="176283" y="2959"/>
                    <a:pt x="130546" y="5102"/>
                  </a:cubicBezTo>
                  <a:cubicBezTo>
                    <a:pt x="120376" y="7246"/>
                    <a:pt x="110224" y="9390"/>
                    <a:pt x="100054" y="11516"/>
                  </a:cubicBezTo>
                  <a:cubicBezTo>
                    <a:pt x="82280" y="15804"/>
                    <a:pt x="82280" y="9372"/>
                    <a:pt x="74657" y="24361"/>
                  </a:cubicBezTo>
                  <a:cubicBezTo>
                    <a:pt x="64487" y="41495"/>
                    <a:pt x="54335" y="56484"/>
                    <a:pt x="44165" y="75743"/>
                  </a:cubicBezTo>
                  <a:cubicBezTo>
                    <a:pt x="26391" y="114279"/>
                    <a:pt x="-11724" y="159246"/>
                    <a:pt x="3522" y="182793"/>
                  </a:cubicBezTo>
                  <a:cubicBezTo>
                    <a:pt x="8598" y="189225"/>
                    <a:pt x="18768" y="193494"/>
                    <a:pt x="23844" y="197782"/>
                  </a:cubicBezTo>
                  <a:cubicBezTo>
                    <a:pt x="33995" y="206340"/>
                    <a:pt x="36542" y="212772"/>
                    <a:pt x="44165" y="219185"/>
                  </a:cubicBezTo>
                  <a:cubicBezTo>
                    <a:pt x="59411" y="232030"/>
                    <a:pt x="72110" y="240588"/>
                    <a:pt x="87356" y="251308"/>
                  </a:cubicBezTo>
                  <a:cubicBezTo>
                    <a:pt x="97526" y="259865"/>
                    <a:pt x="120376" y="283430"/>
                    <a:pt x="130546" y="287700"/>
                  </a:cubicBezTo>
                  <a:cubicBezTo>
                    <a:pt x="145791" y="291987"/>
                    <a:pt x="161037" y="268422"/>
                    <a:pt x="178812" y="262009"/>
                  </a:cubicBezTo>
                  <a:cubicBezTo>
                    <a:pt x="204210" y="253451"/>
                    <a:pt x="209304" y="270566"/>
                    <a:pt x="239777" y="253451"/>
                  </a:cubicBezTo>
                  <a:cubicBezTo>
                    <a:pt x="260099" y="240606"/>
                    <a:pt x="315988" y="210628"/>
                    <a:pt x="318535" y="17638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0" name="Freeform: Shape 259">
              <a:extLst>
                <a:ext uri="{FF2B5EF4-FFF2-40B4-BE49-F238E27FC236}">
                  <a16:creationId xmlns:a16="http://schemas.microsoft.com/office/drawing/2014/main" id="{7F05BB4E-7892-463F-09B4-D394FFE739BB}"/>
                </a:ext>
              </a:extLst>
            </p:cNvPr>
            <p:cNvSpPr/>
            <p:nvPr/>
          </p:nvSpPr>
          <p:spPr>
            <a:xfrm>
              <a:off x="5901154" y="4154647"/>
              <a:ext cx="276880" cy="305137"/>
            </a:xfrm>
            <a:custGeom>
              <a:avLst/>
              <a:gdLst>
                <a:gd name="connsiteX0" fmla="*/ 0 w 276880"/>
                <a:gd name="connsiteY0" fmla="*/ 292126 h 305137"/>
                <a:gd name="connsiteX1" fmla="*/ 93985 w 276880"/>
                <a:gd name="connsiteY1" fmla="*/ 287838 h 305137"/>
                <a:gd name="connsiteX2" fmla="*/ 180366 w 276880"/>
                <a:gd name="connsiteY2" fmla="*/ 304971 h 305137"/>
                <a:gd name="connsiteX3" fmla="*/ 218462 w 276880"/>
                <a:gd name="connsiteY3" fmla="*/ 302827 h 305137"/>
                <a:gd name="connsiteX4" fmla="*/ 210839 w 276880"/>
                <a:gd name="connsiteY4" fmla="*/ 206478 h 305137"/>
                <a:gd name="connsiteX5" fmla="*/ 256558 w 276880"/>
                <a:gd name="connsiteY5" fmla="*/ 157240 h 305137"/>
                <a:gd name="connsiteX6" fmla="*/ 276880 w 276880"/>
                <a:gd name="connsiteY6" fmla="*/ 144395 h 305137"/>
                <a:gd name="connsiteX7" fmla="*/ 238784 w 276880"/>
                <a:gd name="connsiteY7" fmla="*/ 127262 h 305137"/>
                <a:gd name="connsiteX8" fmla="*/ 210839 w 276880"/>
                <a:gd name="connsiteY8" fmla="*/ 43758 h 305137"/>
                <a:gd name="connsiteX9" fmla="*/ 134628 w 276880"/>
                <a:gd name="connsiteY9" fmla="*/ 48046 h 305137"/>
                <a:gd name="connsiteX10" fmla="*/ 68588 w 276880"/>
                <a:gd name="connsiteY10" fmla="*/ 953 h 305137"/>
                <a:gd name="connsiteX11" fmla="*/ 12699 w 276880"/>
                <a:gd name="connsiteY11" fmla="*/ 953 h 305137"/>
                <a:gd name="connsiteX12" fmla="*/ 35568 w 276880"/>
                <a:gd name="connsiteY12" fmla="*/ 69467 h 305137"/>
                <a:gd name="connsiteX13" fmla="*/ 17793 w 276880"/>
                <a:gd name="connsiteY13" fmla="*/ 215054 h 305137"/>
                <a:gd name="connsiteX14" fmla="*/ 18 w 276880"/>
                <a:gd name="connsiteY14" fmla="*/ 292126 h 30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880" h="305137">
                  <a:moveTo>
                    <a:pt x="0" y="292126"/>
                  </a:moveTo>
                  <a:cubicBezTo>
                    <a:pt x="30492" y="292126"/>
                    <a:pt x="63512" y="289982"/>
                    <a:pt x="93985" y="287838"/>
                  </a:cubicBezTo>
                  <a:cubicBezTo>
                    <a:pt x="129553" y="287838"/>
                    <a:pt x="154950" y="307115"/>
                    <a:pt x="180366" y="304971"/>
                  </a:cubicBezTo>
                  <a:lnTo>
                    <a:pt x="218462" y="302827"/>
                  </a:lnTo>
                  <a:lnTo>
                    <a:pt x="210839" y="206478"/>
                  </a:lnTo>
                  <a:cubicBezTo>
                    <a:pt x="205764" y="165798"/>
                    <a:pt x="246407" y="161510"/>
                    <a:pt x="256558" y="157240"/>
                  </a:cubicBezTo>
                  <a:cubicBezTo>
                    <a:pt x="264182" y="152953"/>
                    <a:pt x="271804" y="146539"/>
                    <a:pt x="276880" y="144395"/>
                  </a:cubicBezTo>
                  <a:cubicBezTo>
                    <a:pt x="264182" y="133694"/>
                    <a:pt x="259106" y="129406"/>
                    <a:pt x="238784" y="127262"/>
                  </a:cubicBezTo>
                  <a:cubicBezTo>
                    <a:pt x="190518" y="122974"/>
                    <a:pt x="221009" y="71593"/>
                    <a:pt x="210839" y="43758"/>
                  </a:cubicBezTo>
                  <a:cubicBezTo>
                    <a:pt x="195593" y="7366"/>
                    <a:pt x="157498" y="48046"/>
                    <a:pt x="134628" y="48046"/>
                  </a:cubicBezTo>
                  <a:cubicBezTo>
                    <a:pt x="93985" y="50190"/>
                    <a:pt x="106684" y="5223"/>
                    <a:pt x="68588" y="953"/>
                  </a:cubicBezTo>
                  <a:cubicBezTo>
                    <a:pt x="53342" y="-1191"/>
                    <a:pt x="30474" y="953"/>
                    <a:pt x="12699" y="953"/>
                  </a:cubicBezTo>
                  <a:cubicBezTo>
                    <a:pt x="20322" y="24499"/>
                    <a:pt x="25398" y="24499"/>
                    <a:pt x="35568" y="69467"/>
                  </a:cubicBezTo>
                  <a:cubicBezTo>
                    <a:pt x="55889" y="167960"/>
                    <a:pt x="40644" y="161529"/>
                    <a:pt x="17793" y="215054"/>
                  </a:cubicBezTo>
                  <a:cubicBezTo>
                    <a:pt x="5094" y="238601"/>
                    <a:pt x="18" y="260022"/>
                    <a:pt x="18" y="29212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1" name="Freeform: Shape 260">
              <a:extLst>
                <a:ext uri="{FF2B5EF4-FFF2-40B4-BE49-F238E27FC236}">
                  <a16:creationId xmlns:a16="http://schemas.microsoft.com/office/drawing/2014/main" id="{E6986AFE-0A1D-6C09-23D3-145ACB7062F9}"/>
                </a:ext>
              </a:extLst>
            </p:cNvPr>
            <p:cNvSpPr/>
            <p:nvPr/>
          </p:nvSpPr>
          <p:spPr>
            <a:xfrm>
              <a:off x="6139938" y="2455619"/>
              <a:ext cx="389114" cy="278684"/>
            </a:xfrm>
            <a:custGeom>
              <a:avLst/>
              <a:gdLst>
                <a:gd name="connsiteX0" fmla="*/ 33020 w 389114"/>
                <a:gd name="connsiteY0" fmla="*/ 44986 h 278684"/>
                <a:gd name="connsiteX1" fmla="*/ 0 w 389114"/>
                <a:gd name="connsiteY1" fmla="*/ 130634 h 278684"/>
                <a:gd name="connsiteX2" fmla="*/ 7623 w 389114"/>
                <a:gd name="connsiteY2" fmla="*/ 171314 h 278684"/>
                <a:gd name="connsiteX3" fmla="*/ 116854 w 389114"/>
                <a:gd name="connsiteY3" fmla="*/ 154181 h 278684"/>
                <a:gd name="connsiteX4" fmla="*/ 175272 w 389114"/>
                <a:gd name="connsiteY4" fmla="*/ 229109 h 278684"/>
                <a:gd name="connsiteX5" fmla="*/ 203217 w 389114"/>
                <a:gd name="connsiteY5" fmla="*/ 214119 h 278684"/>
                <a:gd name="connsiteX6" fmla="*/ 233708 w 389114"/>
                <a:gd name="connsiteY6" fmla="*/ 224821 h 278684"/>
                <a:gd name="connsiteX7" fmla="*/ 256577 w 389114"/>
                <a:gd name="connsiteY7" fmla="*/ 244098 h 278684"/>
                <a:gd name="connsiteX8" fmla="*/ 248954 w 389114"/>
                <a:gd name="connsiteY8" fmla="*/ 278346 h 278684"/>
                <a:gd name="connsiteX9" fmla="*/ 287068 w 389114"/>
                <a:gd name="connsiteY9" fmla="*/ 267645 h 278684"/>
                <a:gd name="connsiteX10" fmla="*/ 299767 w 389114"/>
                <a:gd name="connsiteY10" fmla="*/ 220533 h 278684"/>
                <a:gd name="connsiteX11" fmla="*/ 325164 w 389114"/>
                <a:gd name="connsiteY11" fmla="*/ 216245 h 278684"/>
                <a:gd name="connsiteX12" fmla="*/ 348033 w 389114"/>
                <a:gd name="connsiteY12" fmla="*/ 205544 h 278684"/>
                <a:gd name="connsiteX13" fmla="*/ 388677 w 389114"/>
                <a:gd name="connsiteY13" fmla="*/ 141317 h 278684"/>
                <a:gd name="connsiteX14" fmla="*/ 325164 w 389114"/>
                <a:gd name="connsiteY14" fmla="*/ 98493 h 278684"/>
                <a:gd name="connsiteX15" fmla="*/ 248954 w 389114"/>
                <a:gd name="connsiteY15" fmla="*/ 19277 h 278684"/>
                <a:gd name="connsiteX16" fmla="*/ 213386 w 389114"/>
                <a:gd name="connsiteY16" fmla="*/ 0 h 278684"/>
                <a:gd name="connsiteX17" fmla="*/ 200688 w 389114"/>
                <a:gd name="connsiteY17" fmla="*/ 19277 h 278684"/>
                <a:gd name="connsiteX18" fmla="*/ 137176 w 389114"/>
                <a:gd name="connsiteY18" fmla="*/ 57813 h 278684"/>
                <a:gd name="connsiteX19" fmla="*/ 33020 w 389114"/>
                <a:gd name="connsiteY19" fmla="*/ 44968 h 27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114" h="278684">
                  <a:moveTo>
                    <a:pt x="33020" y="44986"/>
                  </a:moveTo>
                  <a:cubicBezTo>
                    <a:pt x="48266" y="89954"/>
                    <a:pt x="15246" y="96367"/>
                    <a:pt x="0" y="130634"/>
                  </a:cubicBezTo>
                  <a:cubicBezTo>
                    <a:pt x="7623" y="147767"/>
                    <a:pt x="7623" y="149893"/>
                    <a:pt x="7623" y="171314"/>
                  </a:cubicBezTo>
                  <a:cubicBezTo>
                    <a:pt x="104155" y="179871"/>
                    <a:pt x="81287" y="147767"/>
                    <a:pt x="116854" y="154181"/>
                  </a:cubicBezTo>
                  <a:cubicBezTo>
                    <a:pt x="147345" y="160612"/>
                    <a:pt x="165120" y="201292"/>
                    <a:pt x="175272" y="229109"/>
                  </a:cubicBezTo>
                  <a:cubicBezTo>
                    <a:pt x="185442" y="224821"/>
                    <a:pt x="187971" y="214119"/>
                    <a:pt x="203217" y="214119"/>
                  </a:cubicBezTo>
                  <a:cubicBezTo>
                    <a:pt x="215915" y="211975"/>
                    <a:pt x="223538" y="220551"/>
                    <a:pt x="233708" y="224821"/>
                  </a:cubicBezTo>
                  <a:cubicBezTo>
                    <a:pt x="243878" y="231252"/>
                    <a:pt x="256577" y="231252"/>
                    <a:pt x="256577" y="244098"/>
                  </a:cubicBezTo>
                  <a:cubicBezTo>
                    <a:pt x="256577" y="256943"/>
                    <a:pt x="246407" y="261231"/>
                    <a:pt x="248954" y="278346"/>
                  </a:cubicBezTo>
                  <a:cubicBezTo>
                    <a:pt x="264199" y="280490"/>
                    <a:pt x="276899" y="271914"/>
                    <a:pt x="287068" y="267645"/>
                  </a:cubicBezTo>
                  <a:cubicBezTo>
                    <a:pt x="287068" y="246242"/>
                    <a:pt x="271823" y="229109"/>
                    <a:pt x="299767" y="220533"/>
                  </a:cubicBezTo>
                  <a:cubicBezTo>
                    <a:pt x="307390" y="218389"/>
                    <a:pt x="317542" y="218389"/>
                    <a:pt x="325164" y="216245"/>
                  </a:cubicBezTo>
                  <a:cubicBezTo>
                    <a:pt x="335334" y="211957"/>
                    <a:pt x="340410" y="209813"/>
                    <a:pt x="348033" y="205544"/>
                  </a:cubicBezTo>
                  <a:cubicBezTo>
                    <a:pt x="353109" y="154162"/>
                    <a:pt x="393753" y="199112"/>
                    <a:pt x="388677" y="141317"/>
                  </a:cubicBezTo>
                  <a:cubicBezTo>
                    <a:pt x="386129" y="102781"/>
                    <a:pt x="350562" y="113482"/>
                    <a:pt x="325164" y="98493"/>
                  </a:cubicBezTo>
                  <a:cubicBezTo>
                    <a:pt x="238802" y="49256"/>
                    <a:pt x="269275" y="42824"/>
                    <a:pt x="248954" y="19277"/>
                  </a:cubicBezTo>
                  <a:cubicBezTo>
                    <a:pt x="241331" y="10720"/>
                    <a:pt x="226085" y="2144"/>
                    <a:pt x="213386" y="0"/>
                  </a:cubicBezTo>
                  <a:cubicBezTo>
                    <a:pt x="208310" y="6432"/>
                    <a:pt x="205764" y="12845"/>
                    <a:pt x="200688" y="19277"/>
                  </a:cubicBezTo>
                  <a:cubicBezTo>
                    <a:pt x="180366" y="51400"/>
                    <a:pt x="172743" y="59957"/>
                    <a:pt x="137176" y="57813"/>
                  </a:cubicBezTo>
                  <a:cubicBezTo>
                    <a:pt x="88909" y="55669"/>
                    <a:pt x="63512" y="25691"/>
                    <a:pt x="33020" y="4496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2" name="Freeform: Shape 261">
              <a:extLst>
                <a:ext uri="{FF2B5EF4-FFF2-40B4-BE49-F238E27FC236}">
                  <a16:creationId xmlns:a16="http://schemas.microsoft.com/office/drawing/2014/main" id="{7FBE246C-FA5B-C3DA-0AC7-62320724FB43}"/>
                </a:ext>
              </a:extLst>
            </p:cNvPr>
            <p:cNvSpPr/>
            <p:nvPr/>
          </p:nvSpPr>
          <p:spPr>
            <a:xfrm>
              <a:off x="4017623" y="4248863"/>
              <a:ext cx="256367" cy="334919"/>
            </a:xfrm>
            <a:custGeom>
              <a:avLst/>
              <a:gdLst>
                <a:gd name="connsiteX0" fmla="*/ 1132 w 256367"/>
                <a:gd name="connsiteY0" fmla="*/ 39477 h 334919"/>
                <a:gd name="connsiteX1" fmla="*/ 1132 w 256367"/>
                <a:gd name="connsiteY1" fmla="*/ 206466 h 334919"/>
                <a:gd name="connsiteX2" fmla="*/ 21454 w 256367"/>
                <a:gd name="connsiteY2" fmla="*/ 270693 h 334919"/>
                <a:gd name="connsiteX3" fmla="*/ 39228 w 256367"/>
                <a:gd name="connsiteY3" fmla="*/ 334920 h 334919"/>
                <a:gd name="connsiteX4" fmla="*/ 95117 w 256367"/>
                <a:gd name="connsiteY4" fmla="*/ 319931 h 334919"/>
                <a:gd name="connsiteX5" fmla="*/ 153553 w 256367"/>
                <a:gd name="connsiteY5" fmla="*/ 313499 h 334919"/>
                <a:gd name="connsiteX6" fmla="*/ 184045 w 256367"/>
                <a:gd name="connsiteY6" fmla="*/ 251416 h 334919"/>
                <a:gd name="connsiteX7" fmla="*/ 255180 w 256367"/>
                <a:gd name="connsiteY7" fmla="*/ 247128 h 334919"/>
                <a:gd name="connsiteX8" fmla="*/ 204367 w 256367"/>
                <a:gd name="connsiteY8" fmla="*/ 161481 h 334919"/>
                <a:gd name="connsiteX9" fmla="*/ 186592 w 256367"/>
                <a:gd name="connsiteY9" fmla="*/ 110099 h 334919"/>
                <a:gd name="connsiteX10" fmla="*/ 151025 w 256367"/>
                <a:gd name="connsiteY10" fmla="*/ 80121 h 334919"/>
                <a:gd name="connsiteX11" fmla="*/ 77361 w 256367"/>
                <a:gd name="connsiteY11" fmla="*/ 15894 h 334919"/>
                <a:gd name="connsiteX12" fmla="*/ 39265 w 256367"/>
                <a:gd name="connsiteY12" fmla="*/ 11606 h 334919"/>
                <a:gd name="connsiteX13" fmla="*/ 1150 w 256367"/>
                <a:gd name="connsiteY13" fmla="*/ 39441 h 3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367" h="334919">
                  <a:moveTo>
                    <a:pt x="1132" y="39477"/>
                  </a:moveTo>
                  <a:cubicBezTo>
                    <a:pt x="1132" y="93003"/>
                    <a:pt x="-1415" y="152941"/>
                    <a:pt x="1132" y="206466"/>
                  </a:cubicBezTo>
                  <a:cubicBezTo>
                    <a:pt x="6208" y="251434"/>
                    <a:pt x="16378" y="247147"/>
                    <a:pt x="21454" y="270693"/>
                  </a:cubicBezTo>
                  <a:cubicBezTo>
                    <a:pt x="29077" y="302816"/>
                    <a:pt x="16378" y="283538"/>
                    <a:pt x="39228" y="334920"/>
                  </a:cubicBezTo>
                  <a:cubicBezTo>
                    <a:pt x="62097" y="332776"/>
                    <a:pt x="69720" y="304941"/>
                    <a:pt x="95117" y="319931"/>
                  </a:cubicBezTo>
                  <a:cubicBezTo>
                    <a:pt x="135761" y="341333"/>
                    <a:pt x="123062" y="322075"/>
                    <a:pt x="153553" y="313499"/>
                  </a:cubicBezTo>
                  <a:cubicBezTo>
                    <a:pt x="151006" y="277107"/>
                    <a:pt x="161176" y="266387"/>
                    <a:pt x="184045" y="251416"/>
                  </a:cubicBezTo>
                  <a:cubicBezTo>
                    <a:pt x="219613" y="230013"/>
                    <a:pt x="222141" y="255704"/>
                    <a:pt x="255180" y="247128"/>
                  </a:cubicBezTo>
                  <a:cubicBezTo>
                    <a:pt x="262803" y="178614"/>
                    <a:pt x="232311" y="191459"/>
                    <a:pt x="204367" y="161481"/>
                  </a:cubicBezTo>
                  <a:cubicBezTo>
                    <a:pt x="186592" y="144347"/>
                    <a:pt x="194197" y="135790"/>
                    <a:pt x="186592" y="110099"/>
                  </a:cubicBezTo>
                  <a:cubicBezTo>
                    <a:pt x="181516" y="92966"/>
                    <a:pt x="166271" y="80121"/>
                    <a:pt x="151025" y="80121"/>
                  </a:cubicBezTo>
                  <a:cubicBezTo>
                    <a:pt x="112910" y="75833"/>
                    <a:pt x="100211" y="88678"/>
                    <a:pt x="77361" y="15894"/>
                  </a:cubicBezTo>
                  <a:cubicBezTo>
                    <a:pt x="72285" y="-9797"/>
                    <a:pt x="54492" y="905"/>
                    <a:pt x="39265" y="11606"/>
                  </a:cubicBezTo>
                  <a:lnTo>
                    <a:pt x="1150" y="39441"/>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4" name="Freeform: Shape 263">
              <a:extLst>
                <a:ext uri="{FF2B5EF4-FFF2-40B4-BE49-F238E27FC236}">
                  <a16:creationId xmlns:a16="http://schemas.microsoft.com/office/drawing/2014/main" id="{0B25B401-7AFE-44FE-CE59-622D30D3F0EC}"/>
                </a:ext>
              </a:extLst>
            </p:cNvPr>
            <p:cNvSpPr/>
            <p:nvPr/>
          </p:nvSpPr>
          <p:spPr>
            <a:xfrm>
              <a:off x="6117087" y="1787644"/>
              <a:ext cx="215009" cy="404937"/>
            </a:xfrm>
            <a:custGeom>
              <a:avLst/>
              <a:gdLst>
                <a:gd name="connsiteX0" fmla="*/ 43172 w 215009"/>
                <a:gd name="connsiteY0" fmla="*/ 66371 h 404937"/>
                <a:gd name="connsiteX1" fmla="*/ 58418 w 215009"/>
                <a:gd name="connsiteY1" fmla="*/ 111338 h 404937"/>
                <a:gd name="connsiteX2" fmla="*/ 60965 w 215009"/>
                <a:gd name="connsiteY2" fmla="*/ 171295 h 404937"/>
                <a:gd name="connsiteX3" fmla="*/ 86362 w 215009"/>
                <a:gd name="connsiteY3" fmla="*/ 205544 h 404937"/>
                <a:gd name="connsiteX4" fmla="*/ 25398 w 215009"/>
                <a:gd name="connsiteY4" fmla="*/ 269770 h 404937"/>
                <a:gd name="connsiteX5" fmla="*/ 0 w 215009"/>
                <a:gd name="connsiteY5" fmla="*/ 312594 h 404937"/>
                <a:gd name="connsiteX6" fmla="*/ 2547 w 215009"/>
                <a:gd name="connsiteY6" fmla="*/ 376821 h 404937"/>
                <a:gd name="connsiteX7" fmla="*/ 38115 w 215009"/>
                <a:gd name="connsiteY7" fmla="*/ 404655 h 404937"/>
                <a:gd name="connsiteX8" fmla="*/ 83834 w 215009"/>
                <a:gd name="connsiteY8" fmla="*/ 393954 h 404937"/>
                <a:gd name="connsiteX9" fmla="*/ 144799 w 215009"/>
                <a:gd name="connsiteY9" fmla="*/ 393954 h 404937"/>
                <a:gd name="connsiteX10" fmla="*/ 170196 w 215009"/>
                <a:gd name="connsiteY10" fmla="*/ 353274 h 404937"/>
                <a:gd name="connsiteX11" fmla="*/ 203216 w 215009"/>
                <a:gd name="connsiteY11" fmla="*/ 278346 h 404937"/>
                <a:gd name="connsiteX12" fmla="*/ 185442 w 215009"/>
                <a:gd name="connsiteY12" fmla="*/ 160594 h 404937"/>
                <a:gd name="connsiteX13" fmla="*/ 175272 w 215009"/>
                <a:gd name="connsiteY13" fmla="*/ 102781 h 404937"/>
                <a:gd name="connsiteX14" fmla="*/ 162573 w 215009"/>
                <a:gd name="connsiteY14" fmla="*/ 57813 h 404937"/>
                <a:gd name="connsiteX15" fmla="*/ 167649 w 215009"/>
                <a:gd name="connsiteY15" fmla="*/ 0 h 404937"/>
                <a:gd name="connsiteX16" fmla="*/ 127006 w 215009"/>
                <a:gd name="connsiteY16" fmla="*/ 6432 h 404937"/>
                <a:gd name="connsiteX17" fmla="*/ 78739 w 215009"/>
                <a:gd name="connsiteY17" fmla="*/ 53525 h 404937"/>
                <a:gd name="connsiteX18" fmla="*/ 43172 w 215009"/>
                <a:gd name="connsiteY18" fmla="*/ 66371 h 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009" h="404937">
                  <a:moveTo>
                    <a:pt x="43172" y="66371"/>
                  </a:moveTo>
                  <a:cubicBezTo>
                    <a:pt x="48248" y="83504"/>
                    <a:pt x="55871" y="87773"/>
                    <a:pt x="58418" y="111338"/>
                  </a:cubicBezTo>
                  <a:cubicBezTo>
                    <a:pt x="58418" y="132741"/>
                    <a:pt x="60965" y="149874"/>
                    <a:pt x="60965" y="171295"/>
                  </a:cubicBezTo>
                  <a:cubicBezTo>
                    <a:pt x="71135" y="177709"/>
                    <a:pt x="91456" y="188429"/>
                    <a:pt x="86362" y="205544"/>
                  </a:cubicBezTo>
                  <a:cubicBezTo>
                    <a:pt x="76211" y="239792"/>
                    <a:pt x="40643" y="250511"/>
                    <a:pt x="25398" y="269770"/>
                  </a:cubicBezTo>
                  <a:cubicBezTo>
                    <a:pt x="17774" y="280472"/>
                    <a:pt x="2529" y="295461"/>
                    <a:pt x="0" y="312594"/>
                  </a:cubicBezTo>
                  <a:cubicBezTo>
                    <a:pt x="0" y="323295"/>
                    <a:pt x="2547" y="366119"/>
                    <a:pt x="2547" y="376821"/>
                  </a:cubicBezTo>
                  <a:cubicBezTo>
                    <a:pt x="5094" y="393954"/>
                    <a:pt x="25416" y="402511"/>
                    <a:pt x="38115" y="404655"/>
                  </a:cubicBezTo>
                  <a:cubicBezTo>
                    <a:pt x="50813" y="406799"/>
                    <a:pt x="71135" y="396098"/>
                    <a:pt x="83834" y="393954"/>
                  </a:cubicBezTo>
                  <a:cubicBezTo>
                    <a:pt x="101626" y="391810"/>
                    <a:pt x="127024" y="393954"/>
                    <a:pt x="144799" y="393954"/>
                  </a:cubicBezTo>
                  <a:cubicBezTo>
                    <a:pt x="149874" y="381108"/>
                    <a:pt x="160045" y="361831"/>
                    <a:pt x="170196" y="353274"/>
                  </a:cubicBezTo>
                  <a:cubicBezTo>
                    <a:pt x="210839" y="304037"/>
                    <a:pt x="228632" y="316882"/>
                    <a:pt x="203216" y="278346"/>
                  </a:cubicBezTo>
                  <a:cubicBezTo>
                    <a:pt x="177819" y="239810"/>
                    <a:pt x="193065" y="192698"/>
                    <a:pt x="185442" y="160594"/>
                  </a:cubicBezTo>
                  <a:cubicBezTo>
                    <a:pt x="177819" y="137047"/>
                    <a:pt x="172743" y="130615"/>
                    <a:pt x="175272" y="102781"/>
                  </a:cubicBezTo>
                  <a:cubicBezTo>
                    <a:pt x="180348" y="66389"/>
                    <a:pt x="170196" y="81378"/>
                    <a:pt x="162573" y="57813"/>
                  </a:cubicBezTo>
                  <a:cubicBezTo>
                    <a:pt x="152403" y="38536"/>
                    <a:pt x="165120" y="17133"/>
                    <a:pt x="167649" y="0"/>
                  </a:cubicBezTo>
                  <a:cubicBezTo>
                    <a:pt x="154950" y="2144"/>
                    <a:pt x="142251" y="4288"/>
                    <a:pt x="127006" y="6432"/>
                  </a:cubicBezTo>
                  <a:cubicBezTo>
                    <a:pt x="81287" y="10720"/>
                    <a:pt x="127006" y="36410"/>
                    <a:pt x="78739" y="53525"/>
                  </a:cubicBezTo>
                  <a:cubicBezTo>
                    <a:pt x="68569" y="55669"/>
                    <a:pt x="50795" y="62083"/>
                    <a:pt x="43172" y="6637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5" name="Freeform: Shape 264">
              <a:extLst>
                <a:ext uri="{FF2B5EF4-FFF2-40B4-BE49-F238E27FC236}">
                  <a16:creationId xmlns:a16="http://schemas.microsoft.com/office/drawing/2014/main" id="{52E6C89A-0FF6-DA0D-6DB8-9C53A8CEE823}"/>
                </a:ext>
              </a:extLst>
            </p:cNvPr>
            <p:cNvSpPr/>
            <p:nvPr/>
          </p:nvSpPr>
          <p:spPr>
            <a:xfrm>
              <a:off x="5238126" y="3264929"/>
              <a:ext cx="256576" cy="321475"/>
            </a:xfrm>
            <a:custGeom>
              <a:avLst/>
              <a:gdLst>
                <a:gd name="connsiteX0" fmla="*/ 0 w 256576"/>
                <a:gd name="connsiteY0" fmla="*/ 181997 h 321475"/>
                <a:gd name="connsiteX1" fmla="*/ 20321 w 256576"/>
                <a:gd name="connsiteY1" fmla="*/ 229090 h 321475"/>
                <a:gd name="connsiteX2" fmla="*/ 7623 w 256576"/>
                <a:gd name="connsiteY2" fmla="*/ 286903 h 321475"/>
                <a:gd name="connsiteX3" fmla="*/ 68588 w 256576"/>
                <a:gd name="connsiteY3" fmla="*/ 297605 h 321475"/>
                <a:gd name="connsiteX4" fmla="*/ 124477 w 256576"/>
                <a:gd name="connsiteY4" fmla="*/ 321151 h 321475"/>
                <a:gd name="connsiteX5" fmla="*/ 185442 w 256576"/>
                <a:gd name="connsiteY5" fmla="*/ 306162 h 321475"/>
                <a:gd name="connsiteX6" fmla="*/ 256577 w 256576"/>
                <a:gd name="connsiteY6" fmla="*/ 299730 h 321475"/>
                <a:gd name="connsiteX7" fmla="*/ 248954 w 256576"/>
                <a:gd name="connsiteY7" fmla="*/ 271896 h 321475"/>
                <a:gd name="connsiteX8" fmla="*/ 243878 w 256576"/>
                <a:gd name="connsiteY8" fmla="*/ 169133 h 321475"/>
                <a:gd name="connsiteX9" fmla="*/ 231179 w 256576"/>
                <a:gd name="connsiteY9" fmla="*/ 107050 h 321475"/>
                <a:gd name="connsiteX10" fmla="*/ 248972 w 256576"/>
                <a:gd name="connsiteY10" fmla="*/ 49237 h 321475"/>
                <a:gd name="connsiteX11" fmla="*/ 193083 w 256576"/>
                <a:gd name="connsiteY11" fmla="*/ 0 h 321475"/>
                <a:gd name="connsiteX12" fmla="*/ 134665 w 256576"/>
                <a:gd name="connsiteY12" fmla="*/ 29979 h 321475"/>
                <a:gd name="connsiteX13" fmla="*/ 104173 w 256576"/>
                <a:gd name="connsiteY13" fmla="*/ 98493 h 321475"/>
                <a:gd name="connsiteX14" fmla="*/ 71153 w 256576"/>
                <a:gd name="connsiteY14" fmla="*/ 160576 h 321475"/>
                <a:gd name="connsiteX15" fmla="*/ 18 w 256576"/>
                <a:gd name="connsiteY15" fmla="*/ 181978 h 3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576" h="321475">
                  <a:moveTo>
                    <a:pt x="0" y="181997"/>
                  </a:moveTo>
                  <a:cubicBezTo>
                    <a:pt x="2547" y="186285"/>
                    <a:pt x="20321" y="224821"/>
                    <a:pt x="20321" y="229090"/>
                  </a:cubicBezTo>
                  <a:cubicBezTo>
                    <a:pt x="27945" y="254781"/>
                    <a:pt x="12699" y="269770"/>
                    <a:pt x="7623" y="286903"/>
                  </a:cubicBezTo>
                  <a:cubicBezTo>
                    <a:pt x="33020" y="284759"/>
                    <a:pt x="50813" y="280471"/>
                    <a:pt x="68588" y="297605"/>
                  </a:cubicBezTo>
                  <a:cubicBezTo>
                    <a:pt x="83834" y="314738"/>
                    <a:pt x="88909" y="323295"/>
                    <a:pt x="124477" y="321151"/>
                  </a:cubicBezTo>
                  <a:cubicBezTo>
                    <a:pt x="170196" y="316863"/>
                    <a:pt x="154968" y="312594"/>
                    <a:pt x="185442" y="306162"/>
                  </a:cubicBezTo>
                  <a:cubicBezTo>
                    <a:pt x="208310" y="299730"/>
                    <a:pt x="236255" y="310450"/>
                    <a:pt x="256577" y="299730"/>
                  </a:cubicBezTo>
                  <a:cubicBezTo>
                    <a:pt x="256577" y="291173"/>
                    <a:pt x="251501" y="282597"/>
                    <a:pt x="248954" y="271896"/>
                  </a:cubicBezTo>
                  <a:cubicBezTo>
                    <a:pt x="241331" y="235504"/>
                    <a:pt x="254029" y="209813"/>
                    <a:pt x="243878" y="169133"/>
                  </a:cubicBezTo>
                  <a:cubicBezTo>
                    <a:pt x="236255" y="147730"/>
                    <a:pt x="233708" y="130597"/>
                    <a:pt x="231179" y="107050"/>
                  </a:cubicBezTo>
                  <a:cubicBezTo>
                    <a:pt x="228632" y="77072"/>
                    <a:pt x="226103" y="59957"/>
                    <a:pt x="248972" y="49237"/>
                  </a:cubicBezTo>
                  <a:cubicBezTo>
                    <a:pt x="243896" y="40680"/>
                    <a:pt x="200706" y="6414"/>
                    <a:pt x="193083" y="0"/>
                  </a:cubicBezTo>
                  <a:cubicBezTo>
                    <a:pt x="188007" y="36392"/>
                    <a:pt x="175308" y="21403"/>
                    <a:pt x="134665" y="29979"/>
                  </a:cubicBezTo>
                  <a:cubicBezTo>
                    <a:pt x="96551" y="38536"/>
                    <a:pt x="121966" y="64226"/>
                    <a:pt x="104173" y="98493"/>
                  </a:cubicBezTo>
                  <a:cubicBezTo>
                    <a:pt x="94003" y="115626"/>
                    <a:pt x="76229" y="154162"/>
                    <a:pt x="71153" y="160576"/>
                  </a:cubicBezTo>
                  <a:cubicBezTo>
                    <a:pt x="58454" y="173421"/>
                    <a:pt x="22887" y="173421"/>
                    <a:pt x="18" y="18197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6" name="Freeform: Shape 265">
              <a:extLst>
                <a:ext uri="{FF2B5EF4-FFF2-40B4-BE49-F238E27FC236}">
                  <a16:creationId xmlns:a16="http://schemas.microsoft.com/office/drawing/2014/main" id="{6E1EFDBF-F381-A31A-9B4A-F6F4A4B05FD1}"/>
                </a:ext>
              </a:extLst>
            </p:cNvPr>
            <p:cNvSpPr/>
            <p:nvPr/>
          </p:nvSpPr>
          <p:spPr>
            <a:xfrm>
              <a:off x="6230156" y="2827948"/>
              <a:ext cx="407689" cy="172118"/>
            </a:xfrm>
            <a:custGeom>
              <a:avLst/>
              <a:gdLst>
                <a:gd name="connsiteX0" fmla="*/ 402614 w 407689"/>
                <a:gd name="connsiteY0" fmla="*/ 139395 h 172118"/>
                <a:gd name="connsiteX1" fmla="*/ 407689 w 407689"/>
                <a:gd name="connsiteY1" fmla="*/ 68736 h 172118"/>
                <a:gd name="connsiteX2" fmla="*/ 382292 w 407689"/>
                <a:gd name="connsiteY2" fmla="*/ 28056 h 172118"/>
                <a:gd name="connsiteX3" fmla="*/ 336573 w 407689"/>
                <a:gd name="connsiteY3" fmla="*/ 17355 h 172118"/>
                <a:gd name="connsiteX4" fmla="*/ 234965 w 407689"/>
                <a:gd name="connsiteY4" fmla="*/ 30200 h 172118"/>
                <a:gd name="connsiteX5" fmla="*/ 140979 w 407689"/>
                <a:gd name="connsiteY5" fmla="*/ 6653 h 172118"/>
                <a:gd name="connsiteX6" fmla="*/ 97789 w 407689"/>
                <a:gd name="connsiteY6" fmla="*/ 30200 h 172118"/>
                <a:gd name="connsiteX7" fmla="*/ 72392 w 407689"/>
                <a:gd name="connsiteY7" fmla="*/ 34488 h 172118"/>
                <a:gd name="connsiteX8" fmla="*/ 49523 w 407689"/>
                <a:gd name="connsiteY8" fmla="*/ 45189 h 172118"/>
                <a:gd name="connsiteX9" fmla="*/ 13956 w 407689"/>
                <a:gd name="connsiteY9" fmla="*/ 111560 h 172118"/>
                <a:gd name="connsiteX10" fmla="*/ 87619 w 407689"/>
                <a:gd name="connsiteY10" fmla="*/ 162941 h 172118"/>
                <a:gd name="connsiteX11" fmla="*/ 135886 w 407689"/>
                <a:gd name="connsiteY11" fmla="*/ 171499 h 172118"/>
                <a:gd name="connsiteX12" fmla="*/ 184151 w 407689"/>
                <a:gd name="connsiteY12" fmla="*/ 154366 h 172118"/>
                <a:gd name="connsiteX13" fmla="*/ 234965 w 407689"/>
                <a:gd name="connsiteY13" fmla="*/ 162923 h 172118"/>
                <a:gd name="connsiteX14" fmla="*/ 290854 w 407689"/>
                <a:gd name="connsiteY14" fmla="*/ 154366 h 172118"/>
                <a:gd name="connsiteX15" fmla="*/ 339120 w 407689"/>
                <a:gd name="connsiteY15" fmla="*/ 139376 h 172118"/>
                <a:gd name="connsiteX16" fmla="*/ 402632 w 407689"/>
                <a:gd name="connsiteY16" fmla="*/ 139376 h 17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89" h="172118">
                  <a:moveTo>
                    <a:pt x="402614" y="139395"/>
                  </a:moveTo>
                  <a:cubicBezTo>
                    <a:pt x="394991" y="98715"/>
                    <a:pt x="389915" y="105146"/>
                    <a:pt x="407689" y="68736"/>
                  </a:cubicBezTo>
                  <a:cubicBezTo>
                    <a:pt x="400067" y="53747"/>
                    <a:pt x="392444" y="49459"/>
                    <a:pt x="382292" y="28056"/>
                  </a:cubicBezTo>
                  <a:cubicBezTo>
                    <a:pt x="361970" y="28056"/>
                    <a:pt x="351800" y="23768"/>
                    <a:pt x="336573" y="17355"/>
                  </a:cubicBezTo>
                  <a:cubicBezTo>
                    <a:pt x="321327" y="43046"/>
                    <a:pt x="265438" y="36632"/>
                    <a:pt x="234965" y="30200"/>
                  </a:cubicBezTo>
                  <a:cubicBezTo>
                    <a:pt x="199397" y="21643"/>
                    <a:pt x="186699" y="-14768"/>
                    <a:pt x="140979" y="6653"/>
                  </a:cubicBezTo>
                  <a:cubicBezTo>
                    <a:pt x="125734" y="13085"/>
                    <a:pt x="113035" y="23787"/>
                    <a:pt x="97789" y="30200"/>
                  </a:cubicBezTo>
                  <a:cubicBezTo>
                    <a:pt x="90166" y="32344"/>
                    <a:pt x="80015" y="32344"/>
                    <a:pt x="72392" y="34488"/>
                  </a:cubicBezTo>
                  <a:cubicBezTo>
                    <a:pt x="62222" y="38776"/>
                    <a:pt x="59693" y="40920"/>
                    <a:pt x="49523" y="45189"/>
                  </a:cubicBezTo>
                  <a:cubicBezTo>
                    <a:pt x="6332" y="66592"/>
                    <a:pt x="-16518" y="17355"/>
                    <a:pt x="13956" y="111560"/>
                  </a:cubicBezTo>
                  <a:cubicBezTo>
                    <a:pt x="24126" y="143682"/>
                    <a:pt x="54599" y="173643"/>
                    <a:pt x="87619" y="162941"/>
                  </a:cubicBezTo>
                  <a:cubicBezTo>
                    <a:pt x="123186" y="152240"/>
                    <a:pt x="120640" y="167229"/>
                    <a:pt x="135886" y="171499"/>
                  </a:cubicBezTo>
                  <a:cubicBezTo>
                    <a:pt x="153660" y="175787"/>
                    <a:pt x="163830" y="156509"/>
                    <a:pt x="184151" y="154366"/>
                  </a:cubicBezTo>
                  <a:cubicBezTo>
                    <a:pt x="214643" y="150078"/>
                    <a:pt x="204473" y="167211"/>
                    <a:pt x="234965" y="162923"/>
                  </a:cubicBezTo>
                  <a:cubicBezTo>
                    <a:pt x="252739" y="160779"/>
                    <a:pt x="273079" y="160779"/>
                    <a:pt x="290854" y="154366"/>
                  </a:cubicBezTo>
                  <a:cubicBezTo>
                    <a:pt x="308647" y="147952"/>
                    <a:pt x="316251" y="141520"/>
                    <a:pt x="339120" y="139376"/>
                  </a:cubicBezTo>
                  <a:cubicBezTo>
                    <a:pt x="356895" y="137232"/>
                    <a:pt x="384839" y="137232"/>
                    <a:pt x="402632" y="13937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7" name="Freeform: Shape 266">
              <a:extLst>
                <a:ext uri="{FF2B5EF4-FFF2-40B4-BE49-F238E27FC236}">
                  <a16:creationId xmlns:a16="http://schemas.microsoft.com/office/drawing/2014/main" id="{2FA5116F-D213-4A20-4B0E-8E83B915CB4C}"/>
                </a:ext>
              </a:extLst>
            </p:cNvPr>
            <p:cNvSpPr/>
            <p:nvPr/>
          </p:nvSpPr>
          <p:spPr>
            <a:xfrm>
              <a:off x="5748515" y="1734715"/>
              <a:ext cx="569278" cy="531336"/>
            </a:xfrm>
            <a:custGeom>
              <a:avLst/>
              <a:gdLst>
                <a:gd name="connsiteX0" fmla="*/ 409215 w 569278"/>
                <a:gd name="connsiteY0" fmla="*/ 31526 h 531336"/>
                <a:gd name="connsiteX1" fmla="*/ 393970 w 569278"/>
                <a:gd name="connsiteY1" fmla="*/ 18681 h 531336"/>
                <a:gd name="connsiteX2" fmla="*/ 340628 w 569278"/>
                <a:gd name="connsiteY2" fmla="*/ 46515 h 531336"/>
                <a:gd name="connsiteX3" fmla="*/ 307607 w 569278"/>
                <a:gd name="connsiteY3" fmla="*/ 50803 h 531336"/>
                <a:gd name="connsiteX4" fmla="*/ 279663 w 569278"/>
                <a:gd name="connsiteY4" fmla="*/ 61504 h 531336"/>
                <a:gd name="connsiteX5" fmla="*/ 282210 w 569278"/>
                <a:gd name="connsiteY5" fmla="*/ 87195 h 531336"/>
                <a:gd name="connsiteX6" fmla="*/ 226321 w 569278"/>
                <a:gd name="connsiteY6" fmla="*/ 102184 h 531336"/>
                <a:gd name="connsiteX7" fmla="*/ 254265 w 569278"/>
                <a:gd name="connsiteY7" fmla="*/ 112886 h 531336"/>
                <a:gd name="connsiteX8" fmla="*/ 208546 w 569278"/>
                <a:gd name="connsiteY8" fmla="*/ 177112 h 531336"/>
                <a:gd name="connsiteX9" fmla="*/ 165356 w 569278"/>
                <a:gd name="connsiteY9" fmla="*/ 245627 h 531336"/>
                <a:gd name="connsiteX10" fmla="*/ 145034 w 569278"/>
                <a:gd name="connsiteY10" fmla="*/ 282019 h 531336"/>
                <a:gd name="connsiteX11" fmla="*/ 114543 w 569278"/>
                <a:gd name="connsiteY11" fmla="*/ 305566 h 531336"/>
                <a:gd name="connsiteX12" fmla="*/ 236 w 569278"/>
                <a:gd name="connsiteY12" fmla="*/ 410472 h 531336"/>
                <a:gd name="connsiteX13" fmla="*/ 18010 w 569278"/>
                <a:gd name="connsiteY13" fmla="*/ 481131 h 531336"/>
                <a:gd name="connsiteX14" fmla="*/ 23086 w 569278"/>
                <a:gd name="connsiteY14" fmla="*/ 504677 h 531336"/>
                <a:gd name="connsiteX15" fmla="*/ 53578 w 569278"/>
                <a:gd name="connsiteY15" fmla="*/ 530368 h 531336"/>
                <a:gd name="connsiteX16" fmla="*/ 86598 w 569278"/>
                <a:gd name="connsiteY16" fmla="*/ 513235 h 531336"/>
                <a:gd name="connsiteX17" fmla="*/ 145034 w 569278"/>
                <a:gd name="connsiteY17" fmla="*/ 504677 h 531336"/>
                <a:gd name="connsiteX18" fmla="*/ 160280 w 569278"/>
                <a:gd name="connsiteY18" fmla="*/ 440451 h 531336"/>
                <a:gd name="connsiteX19" fmla="*/ 178055 w 569278"/>
                <a:gd name="connsiteY19" fmla="*/ 301278 h 531336"/>
                <a:gd name="connsiteX20" fmla="*/ 226321 w 569278"/>
                <a:gd name="connsiteY20" fmla="*/ 209217 h 531336"/>
                <a:gd name="connsiteX21" fmla="*/ 279663 w 569278"/>
                <a:gd name="connsiteY21" fmla="*/ 121443 h 531336"/>
                <a:gd name="connsiteX22" fmla="*/ 320306 w 569278"/>
                <a:gd name="connsiteY22" fmla="*/ 97896 h 531336"/>
                <a:gd name="connsiteX23" fmla="*/ 396517 w 569278"/>
                <a:gd name="connsiteY23" fmla="*/ 85051 h 531336"/>
                <a:gd name="connsiteX24" fmla="*/ 411763 w 569278"/>
                <a:gd name="connsiteY24" fmla="*/ 106454 h 531336"/>
                <a:gd name="connsiteX25" fmla="*/ 454953 w 569278"/>
                <a:gd name="connsiteY25" fmla="*/ 91465 h 531336"/>
                <a:gd name="connsiteX26" fmla="*/ 477822 w 569278"/>
                <a:gd name="connsiteY26" fmla="*/ 50785 h 531336"/>
                <a:gd name="connsiteX27" fmla="*/ 569278 w 569278"/>
                <a:gd name="connsiteY27" fmla="*/ 18662 h 531336"/>
                <a:gd name="connsiteX28" fmla="*/ 554032 w 569278"/>
                <a:gd name="connsiteY28" fmla="*/ 7961 h 531336"/>
                <a:gd name="connsiteX29" fmla="*/ 528635 w 569278"/>
                <a:gd name="connsiteY29" fmla="*/ 1529 h 531336"/>
                <a:gd name="connsiteX30" fmla="*/ 467670 w 569278"/>
                <a:gd name="connsiteY30" fmla="*/ 27220 h 531336"/>
                <a:gd name="connsiteX31" fmla="*/ 449895 w 569278"/>
                <a:gd name="connsiteY31" fmla="*/ 18662 h 531336"/>
                <a:gd name="connsiteX32" fmla="*/ 409252 w 569278"/>
                <a:gd name="connsiteY32" fmla="*/ 31508 h 5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278" h="531336">
                  <a:moveTo>
                    <a:pt x="409215" y="31526"/>
                  </a:moveTo>
                  <a:cubicBezTo>
                    <a:pt x="396517" y="25094"/>
                    <a:pt x="401593" y="22968"/>
                    <a:pt x="393970" y="18681"/>
                  </a:cubicBezTo>
                  <a:cubicBezTo>
                    <a:pt x="378724" y="29382"/>
                    <a:pt x="368572" y="52929"/>
                    <a:pt x="340628" y="46515"/>
                  </a:cubicBezTo>
                  <a:cubicBezTo>
                    <a:pt x="322853" y="42227"/>
                    <a:pt x="325382" y="42227"/>
                    <a:pt x="307607" y="50803"/>
                  </a:cubicBezTo>
                  <a:cubicBezTo>
                    <a:pt x="299985" y="55091"/>
                    <a:pt x="287285" y="57235"/>
                    <a:pt x="279663" y="61504"/>
                  </a:cubicBezTo>
                  <a:cubicBezTo>
                    <a:pt x="279663" y="74350"/>
                    <a:pt x="282210" y="72206"/>
                    <a:pt x="282210" y="87195"/>
                  </a:cubicBezTo>
                  <a:cubicBezTo>
                    <a:pt x="261888" y="97896"/>
                    <a:pt x="233944" y="76494"/>
                    <a:pt x="226321" y="102184"/>
                  </a:cubicBezTo>
                  <a:cubicBezTo>
                    <a:pt x="241566" y="104328"/>
                    <a:pt x="244095" y="102184"/>
                    <a:pt x="254265" y="112886"/>
                  </a:cubicBezTo>
                  <a:cubicBezTo>
                    <a:pt x="259341" y="127875"/>
                    <a:pt x="233944" y="130019"/>
                    <a:pt x="208546" y="177112"/>
                  </a:cubicBezTo>
                  <a:cubicBezTo>
                    <a:pt x="195847" y="204947"/>
                    <a:pt x="178055" y="219936"/>
                    <a:pt x="165356" y="245627"/>
                  </a:cubicBezTo>
                  <a:cubicBezTo>
                    <a:pt x="157733" y="256328"/>
                    <a:pt x="152657" y="273461"/>
                    <a:pt x="145034" y="282019"/>
                  </a:cubicBezTo>
                  <a:cubicBezTo>
                    <a:pt x="137411" y="292720"/>
                    <a:pt x="124712" y="294864"/>
                    <a:pt x="114543" y="305566"/>
                  </a:cubicBezTo>
                  <a:cubicBezTo>
                    <a:pt x="73899" y="354803"/>
                    <a:pt x="-4859" y="361235"/>
                    <a:pt x="236" y="410472"/>
                  </a:cubicBezTo>
                  <a:lnTo>
                    <a:pt x="18010" y="481131"/>
                  </a:lnTo>
                  <a:cubicBezTo>
                    <a:pt x="20557" y="487562"/>
                    <a:pt x="20557" y="496120"/>
                    <a:pt x="23086" y="504677"/>
                  </a:cubicBezTo>
                  <a:cubicBezTo>
                    <a:pt x="28162" y="523936"/>
                    <a:pt x="35785" y="526080"/>
                    <a:pt x="53578" y="530368"/>
                  </a:cubicBezTo>
                  <a:cubicBezTo>
                    <a:pt x="71352" y="534656"/>
                    <a:pt x="76447" y="523936"/>
                    <a:pt x="86598" y="513235"/>
                  </a:cubicBezTo>
                  <a:cubicBezTo>
                    <a:pt x="122166" y="474699"/>
                    <a:pt x="122166" y="472555"/>
                    <a:pt x="145034" y="504677"/>
                  </a:cubicBezTo>
                  <a:cubicBezTo>
                    <a:pt x="147581" y="478987"/>
                    <a:pt x="157733" y="466141"/>
                    <a:pt x="160280" y="440451"/>
                  </a:cubicBezTo>
                  <a:cubicBezTo>
                    <a:pt x="165356" y="395483"/>
                    <a:pt x="147581" y="320555"/>
                    <a:pt x="178055" y="301278"/>
                  </a:cubicBezTo>
                  <a:cubicBezTo>
                    <a:pt x="221245" y="273443"/>
                    <a:pt x="185677" y="286288"/>
                    <a:pt x="226321" y="209217"/>
                  </a:cubicBezTo>
                  <a:cubicBezTo>
                    <a:pt x="236491" y="192083"/>
                    <a:pt x="254265" y="136414"/>
                    <a:pt x="279663" y="121443"/>
                  </a:cubicBezTo>
                  <a:cubicBezTo>
                    <a:pt x="310136" y="104310"/>
                    <a:pt x="287285" y="95753"/>
                    <a:pt x="320306" y="97896"/>
                  </a:cubicBezTo>
                  <a:cubicBezTo>
                    <a:pt x="333005" y="100040"/>
                    <a:pt x="363496" y="67918"/>
                    <a:pt x="396517" y="85051"/>
                  </a:cubicBezTo>
                  <a:cubicBezTo>
                    <a:pt x="409215" y="89339"/>
                    <a:pt x="404139" y="97896"/>
                    <a:pt x="411763" y="106454"/>
                  </a:cubicBezTo>
                  <a:cubicBezTo>
                    <a:pt x="421933" y="102166"/>
                    <a:pt x="447330" y="95753"/>
                    <a:pt x="454953" y="91465"/>
                  </a:cubicBezTo>
                  <a:cubicBezTo>
                    <a:pt x="470199" y="80763"/>
                    <a:pt x="454953" y="59342"/>
                    <a:pt x="477822" y="50785"/>
                  </a:cubicBezTo>
                  <a:cubicBezTo>
                    <a:pt x="508313" y="37939"/>
                    <a:pt x="566731" y="52929"/>
                    <a:pt x="569278" y="18662"/>
                  </a:cubicBezTo>
                  <a:cubicBezTo>
                    <a:pt x="569278" y="7961"/>
                    <a:pt x="564202" y="10105"/>
                    <a:pt x="554032" y="7961"/>
                  </a:cubicBezTo>
                  <a:cubicBezTo>
                    <a:pt x="541334" y="5817"/>
                    <a:pt x="538786" y="3673"/>
                    <a:pt x="528635" y="1529"/>
                  </a:cubicBezTo>
                  <a:cubicBezTo>
                    <a:pt x="505766" y="-7028"/>
                    <a:pt x="495615" y="22932"/>
                    <a:pt x="467670" y="27220"/>
                  </a:cubicBezTo>
                  <a:cubicBezTo>
                    <a:pt x="452424" y="31508"/>
                    <a:pt x="454971" y="25076"/>
                    <a:pt x="449895" y="18662"/>
                  </a:cubicBezTo>
                  <a:cubicBezTo>
                    <a:pt x="434650" y="1529"/>
                    <a:pt x="427026" y="29364"/>
                    <a:pt x="409252" y="3150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8" name="Freeform: Shape 267">
              <a:extLst>
                <a:ext uri="{FF2B5EF4-FFF2-40B4-BE49-F238E27FC236}">
                  <a16:creationId xmlns:a16="http://schemas.microsoft.com/office/drawing/2014/main" id="{2886E7E6-2019-C480-1B90-B4B08334AF78}"/>
                </a:ext>
              </a:extLst>
            </p:cNvPr>
            <p:cNvSpPr/>
            <p:nvPr/>
          </p:nvSpPr>
          <p:spPr>
            <a:xfrm>
              <a:off x="7044315" y="2982165"/>
              <a:ext cx="342419" cy="379352"/>
            </a:xfrm>
            <a:custGeom>
              <a:avLst/>
              <a:gdLst>
                <a:gd name="connsiteX0" fmla="*/ 246407 w 342419"/>
                <a:gd name="connsiteY0" fmla="*/ 10869 h 379352"/>
                <a:gd name="connsiteX1" fmla="*/ 215915 w 342419"/>
                <a:gd name="connsiteY1" fmla="*/ 98642 h 379352"/>
                <a:gd name="connsiteX2" fmla="*/ 160026 w 342419"/>
                <a:gd name="connsiteY2" fmla="*/ 162869 h 379352"/>
                <a:gd name="connsiteX3" fmla="*/ 127006 w 342419"/>
                <a:gd name="connsiteY3" fmla="*/ 186415 h 379352"/>
                <a:gd name="connsiteX4" fmla="*/ 12699 w 342419"/>
                <a:gd name="connsiteY4" fmla="*/ 239941 h 379352"/>
                <a:gd name="connsiteX5" fmla="*/ 22869 w 342419"/>
                <a:gd name="connsiteY5" fmla="*/ 293466 h 379352"/>
                <a:gd name="connsiteX6" fmla="*/ 0 w 342419"/>
                <a:gd name="connsiteY6" fmla="*/ 340578 h 379352"/>
                <a:gd name="connsiteX7" fmla="*/ 116854 w 342419"/>
                <a:gd name="connsiteY7" fmla="*/ 353423 h 379352"/>
                <a:gd name="connsiteX8" fmla="*/ 144799 w 342419"/>
                <a:gd name="connsiteY8" fmla="*/ 379114 h 379352"/>
                <a:gd name="connsiteX9" fmla="*/ 180366 w 342419"/>
                <a:gd name="connsiteY9" fmla="*/ 364124 h 379352"/>
                <a:gd name="connsiteX10" fmla="*/ 205764 w 342419"/>
                <a:gd name="connsiteY10" fmla="*/ 355567 h 379352"/>
                <a:gd name="connsiteX11" fmla="*/ 198140 w 342419"/>
                <a:gd name="connsiteY11" fmla="*/ 269919 h 379352"/>
                <a:gd name="connsiteX12" fmla="*/ 233708 w 342419"/>
                <a:gd name="connsiteY12" fmla="*/ 246372 h 379352"/>
                <a:gd name="connsiteX13" fmla="*/ 294673 w 342419"/>
                <a:gd name="connsiteY13" fmla="*/ 75095 h 379352"/>
                <a:gd name="connsiteX14" fmla="*/ 340392 w 342419"/>
                <a:gd name="connsiteY14" fmla="*/ 66538 h 379352"/>
                <a:gd name="connsiteX15" fmla="*/ 317523 w 342419"/>
                <a:gd name="connsiteY15" fmla="*/ 167 h 379352"/>
                <a:gd name="connsiteX16" fmla="*/ 246388 w 342419"/>
                <a:gd name="connsiteY16" fmla="*/ 1086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419" h="379352">
                  <a:moveTo>
                    <a:pt x="246407" y="10869"/>
                  </a:moveTo>
                  <a:cubicBezTo>
                    <a:pt x="228632" y="34415"/>
                    <a:pt x="243860" y="64394"/>
                    <a:pt x="215915" y="98642"/>
                  </a:cubicBezTo>
                  <a:lnTo>
                    <a:pt x="160026" y="162869"/>
                  </a:lnTo>
                  <a:cubicBezTo>
                    <a:pt x="149874" y="171426"/>
                    <a:pt x="139704" y="177858"/>
                    <a:pt x="127006" y="186415"/>
                  </a:cubicBezTo>
                  <a:cubicBezTo>
                    <a:pt x="86362" y="216394"/>
                    <a:pt x="121930" y="252786"/>
                    <a:pt x="12699" y="239941"/>
                  </a:cubicBezTo>
                  <a:cubicBezTo>
                    <a:pt x="17774" y="254930"/>
                    <a:pt x="35567" y="267775"/>
                    <a:pt x="22869" y="293466"/>
                  </a:cubicBezTo>
                  <a:cubicBezTo>
                    <a:pt x="15246" y="308455"/>
                    <a:pt x="0" y="319157"/>
                    <a:pt x="0" y="340578"/>
                  </a:cubicBezTo>
                  <a:cubicBezTo>
                    <a:pt x="40643" y="344866"/>
                    <a:pt x="86381" y="325588"/>
                    <a:pt x="116854" y="353423"/>
                  </a:cubicBezTo>
                  <a:cubicBezTo>
                    <a:pt x="124477" y="359855"/>
                    <a:pt x="134628" y="376970"/>
                    <a:pt x="144799" y="379114"/>
                  </a:cubicBezTo>
                  <a:cubicBezTo>
                    <a:pt x="154950" y="381258"/>
                    <a:pt x="157497" y="368412"/>
                    <a:pt x="180366" y="364124"/>
                  </a:cubicBezTo>
                  <a:cubicBezTo>
                    <a:pt x="193065" y="364124"/>
                    <a:pt x="200688" y="364124"/>
                    <a:pt x="205764" y="355567"/>
                  </a:cubicBezTo>
                  <a:cubicBezTo>
                    <a:pt x="215915" y="332020"/>
                    <a:pt x="157497" y="287052"/>
                    <a:pt x="198140" y="269919"/>
                  </a:cubicBezTo>
                  <a:cubicBezTo>
                    <a:pt x="221009" y="259218"/>
                    <a:pt x="218462" y="263487"/>
                    <a:pt x="233708" y="246372"/>
                  </a:cubicBezTo>
                  <a:cubicBezTo>
                    <a:pt x="360732" y="111487"/>
                    <a:pt x="264199" y="122189"/>
                    <a:pt x="294673" y="75095"/>
                  </a:cubicBezTo>
                  <a:cubicBezTo>
                    <a:pt x="304825" y="57962"/>
                    <a:pt x="322618" y="72951"/>
                    <a:pt x="340392" y="66538"/>
                  </a:cubicBezTo>
                  <a:cubicBezTo>
                    <a:pt x="348015" y="38703"/>
                    <a:pt x="332769" y="8725"/>
                    <a:pt x="317523" y="167"/>
                  </a:cubicBezTo>
                  <a:cubicBezTo>
                    <a:pt x="307353" y="-1977"/>
                    <a:pt x="269257" y="17301"/>
                    <a:pt x="246388" y="1086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69" name="Freeform: Shape 268">
              <a:extLst>
                <a:ext uri="{FF2B5EF4-FFF2-40B4-BE49-F238E27FC236}">
                  <a16:creationId xmlns:a16="http://schemas.microsoft.com/office/drawing/2014/main" id="{782BF5C0-D70E-ECF6-E275-BF15029732A7}"/>
                </a:ext>
              </a:extLst>
            </p:cNvPr>
            <p:cNvSpPr/>
            <p:nvPr/>
          </p:nvSpPr>
          <p:spPr>
            <a:xfrm>
              <a:off x="5519986" y="2532691"/>
              <a:ext cx="282125" cy="278364"/>
            </a:xfrm>
            <a:custGeom>
              <a:avLst/>
              <a:gdLst>
                <a:gd name="connsiteX0" fmla="*/ 15360 w 282125"/>
                <a:gd name="connsiteY0" fmla="*/ 85666 h 278364"/>
                <a:gd name="connsiteX1" fmla="*/ 114 w 282125"/>
                <a:gd name="connsiteY1" fmla="*/ 87810 h 278364"/>
                <a:gd name="connsiteX2" fmla="*/ 50928 w 282125"/>
                <a:gd name="connsiteY2" fmla="*/ 124202 h 278364"/>
                <a:gd name="connsiteX3" fmla="*/ 66174 w 282125"/>
                <a:gd name="connsiteY3" fmla="*/ 143479 h 278364"/>
                <a:gd name="connsiteX4" fmla="*/ 83948 w 282125"/>
                <a:gd name="connsiteY4" fmla="*/ 186303 h 278364"/>
                <a:gd name="connsiteX5" fmla="*/ 73796 w 282125"/>
                <a:gd name="connsiteY5" fmla="*/ 246260 h 278364"/>
                <a:gd name="connsiteX6" fmla="*/ 119516 w 282125"/>
                <a:gd name="connsiteY6" fmla="*/ 267663 h 278364"/>
                <a:gd name="connsiteX7" fmla="*/ 177952 w 282125"/>
                <a:gd name="connsiteY7" fmla="*/ 278364 h 278364"/>
                <a:gd name="connsiteX8" fmla="*/ 269408 w 282125"/>
                <a:gd name="connsiteY8" fmla="*/ 241972 h 278364"/>
                <a:gd name="connsiteX9" fmla="*/ 261785 w 282125"/>
                <a:gd name="connsiteY9" fmla="*/ 197004 h 278364"/>
                <a:gd name="connsiteX10" fmla="*/ 251634 w 282125"/>
                <a:gd name="connsiteY10" fmla="*/ 156324 h 278364"/>
                <a:gd name="connsiteX11" fmla="*/ 282126 w 282125"/>
                <a:gd name="connsiteY11" fmla="*/ 83522 h 278364"/>
                <a:gd name="connsiteX12" fmla="*/ 264351 w 282125"/>
                <a:gd name="connsiteY12" fmla="*/ 51399 h 278364"/>
                <a:gd name="connsiteX13" fmla="*/ 223707 w 282125"/>
                <a:gd name="connsiteY13" fmla="*/ 44968 h 278364"/>
                <a:gd name="connsiteX14" fmla="*/ 167818 w 282125"/>
                <a:gd name="connsiteY14" fmla="*/ 0 h 278364"/>
                <a:gd name="connsiteX15" fmla="*/ 101778 w 282125"/>
                <a:gd name="connsiteY15" fmla="*/ 55669 h 278364"/>
                <a:gd name="connsiteX16" fmla="*/ 78909 w 282125"/>
                <a:gd name="connsiteY16" fmla="*/ 59957 h 278364"/>
                <a:gd name="connsiteX17" fmla="*/ 66210 w 282125"/>
                <a:gd name="connsiteY17" fmla="*/ 77090 h 278364"/>
                <a:gd name="connsiteX18" fmla="*/ 15397 w 282125"/>
                <a:gd name="connsiteY18" fmla="*/ 85648 h 2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125" h="278364">
                  <a:moveTo>
                    <a:pt x="15360" y="85666"/>
                  </a:moveTo>
                  <a:lnTo>
                    <a:pt x="114" y="87810"/>
                  </a:lnTo>
                  <a:cubicBezTo>
                    <a:pt x="-2432" y="109213"/>
                    <a:pt x="38229" y="104943"/>
                    <a:pt x="50928" y="124202"/>
                  </a:cubicBezTo>
                  <a:cubicBezTo>
                    <a:pt x="61079" y="137047"/>
                    <a:pt x="53475" y="139191"/>
                    <a:pt x="66174" y="143479"/>
                  </a:cubicBezTo>
                  <a:cubicBezTo>
                    <a:pt x="89042" y="152037"/>
                    <a:pt x="89042" y="158468"/>
                    <a:pt x="83948" y="186303"/>
                  </a:cubicBezTo>
                  <a:cubicBezTo>
                    <a:pt x="78872" y="205580"/>
                    <a:pt x="78872" y="231271"/>
                    <a:pt x="73796" y="246260"/>
                  </a:cubicBezTo>
                  <a:cubicBezTo>
                    <a:pt x="86495" y="252692"/>
                    <a:pt x="104288" y="265537"/>
                    <a:pt x="119516" y="267663"/>
                  </a:cubicBezTo>
                  <a:cubicBezTo>
                    <a:pt x="139837" y="274095"/>
                    <a:pt x="157630" y="269807"/>
                    <a:pt x="177952" y="278364"/>
                  </a:cubicBezTo>
                  <a:cubicBezTo>
                    <a:pt x="208443" y="201292"/>
                    <a:pt x="228765" y="269807"/>
                    <a:pt x="269408" y="241972"/>
                  </a:cubicBezTo>
                  <a:cubicBezTo>
                    <a:pt x="266861" y="231271"/>
                    <a:pt x="264332" y="211994"/>
                    <a:pt x="261785" y="197004"/>
                  </a:cubicBezTo>
                  <a:cubicBezTo>
                    <a:pt x="261785" y="173458"/>
                    <a:pt x="254163" y="173458"/>
                    <a:pt x="251634" y="156324"/>
                  </a:cubicBezTo>
                  <a:cubicBezTo>
                    <a:pt x="244011" y="124202"/>
                    <a:pt x="277031" y="111357"/>
                    <a:pt x="282126" y="83522"/>
                  </a:cubicBezTo>
                  <a:cubicBezTo>
                    <a:pt x="282126" y="66389"/>
                    <a:pt x="274502" y="53544"/>
                    <a:pt x="264351" y="51399"/>
                  </a:cubicBezTo>
                  <a:cubicBezTo>
                    <a:pt x="251652" y="47112"/>
                    <a:pt x="244029" y="59957"/>
                    <a:pt x="223707" y="44968"/>
                  </a:cubicBezTo>
                  <a:cubicBezTo>
                    <a:pt x="205933" y="32122"/>
                    <a:pt x="188140" y="6432"/>
                    <a:pt x="167818" y="0"/>
                  </a:cubicBezTo>
                  <a:cubicBezTo>
                    <a:pt x="139874" y="23547"/>
                    <a:pt x="183064" y="17133"/>
                    <a:pt x="101778" y="55669"/>
                  </a:cubicBezTo>
                  <a:cubicBezTo>
                    <a:pt x="91608" y="59957"/>
                    <a:pt x="89079" y="57813"/>
                    <a:pt x="78909" y="59957"/>
                  </a:cubicBezTo>
                  <a:cubicBezTo>
                    <a:pt x="68739" y="62101"/>
                    <a:pt x="73833" y="68514"/>
                    <a:pt x="66210" y="77090"/>
                  </a:cubicBezTo>
                  <a:cubicBezTo>
                    <a:pt x="56040" y="87792"/>
                    <a:pt x="33190" y="85648"/>
                    <a:pt x="15397" y="8564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0" name="Freeform: Shape 269">
              <a:extLst>
                <a:ext uri="{FF2B5EF4-FFF2-40B4-BE49-F238E27FC236}">
                  <a16:creationId xmlns:a16="http://schemas.microsoft.com/office/drawing/2014/main" id="{4859AB94-CECC-849B-13B3-A6E7DEF2DE4E}"/>
                </a:ext>
              </a:extLst>
            </p:cNvPr>
            <p:cNvSpPr/>
            <p:nvPr/>
          </p:nvSpPr>
          <p:spPr>
            <a:xfrm>
              <a:off x="5695372" y="3622528"/>
              <a:ext cx="260330" cy="244061"/>
            </a:xfrm>
            <a:custGeom>
              <a:avLst/>
              <a:gdLst>
                <a:gd name="connsiteX0" fmla="*/ 22869 w 260330"/>
                <a:gd name="connsiteY0" fmla="*/ 29923 h 244061"/>
                <a:gd name="connsiteX1" fmla="*/ 12717 w 260330"/>
                <a:gd name="connsiteY1" fmla="*/ 115571 h 244061"/>
                <a:gd name="connsiteX2" fmla="*/ 2547 w 260330"/>
                <a:gd name="connsiteY2" fmla="*/ 147694 h 244061"/>
                <a:gd name="connsiteX3" fmla="*/ 0 w 260330"/>
                <a:gd name="connsiteY3" fmla="*/ 192661 h 244061"/>
                <a:gd name="connsiteX4" fmla="*/ 45719 w 260330"/>
                <a:gd name="connsiteY4" fmla="*/ 224784 h 244061"/>
                <a:gd name="connsiteX5" fmla="*/ 101608 w 260330"/>
                <a:gd name="connsiteY5" fmla="*/ 239773 h 244061"/>
                <a:gd name="connsiteX6" fmla="*/ 132100 w 260330"/>
                <a:gd name="connsiteY6" fmla="*/ 244061 h 244061"/>
                <a:gd name="connsiteX7" fmla="*/ 203235 w 260330"/>
                <a:gd name="connsiteY7" fmla="*/ 169133 h 244061"/>
                <a:gd name="connsiteX8" fmla="*/ 223556 w 260330"/>
                <a:gd name="connsiteY8" fmla="*/ 139155 h 244061"/>
                <a:gd name="connsiteX9" fmla="*/ 241331 w 260330"/>
                <a:gd name="connsiteY9" fmla="*/ 111320 h 244061"/>
                <a:gd name="connsiteX10" fmla="*/ 251483 w 260330"/>
                <a:gd name="connsiteY10" fmla="*/ 72784 h 244061"/>
                <a:gd name="connsiteX11" fmla="*/ 256558 w 260330"/>
                <a:gd name="connsiteY11" fmla="*/ 36392 h 244061"/>
                <a:gd name="connsiteX12" fmla="*/ 243859 w 260330"/>
                <a:gd name="connsiteY12" fmla="*/ 0 h 244061"/>
                <a:gd name="connsiteX13" fmla="*/ 228614 w 260330"/>
                <a:gd name="connsiteY13" fmla="*/ 21403 h 244061"/>
                <a:gd name="connsiteX14" fmla="*/ 203216 w 260330"/>
                <a:gd name="connsiteY14" fmla="*/ 32104 h 244061"/>
                <a:gd name="connsiteX15" fmla="*/ 137175 w 260330"/>
                <a:gd name="connsiteY15" fmla="*/ 32104 h 244061"/>
                <a:gd name="connsiteX16" fmla="*/ 76210 w 260330"/>
                <a:gd name="connsiteY16" fmla="*/ 23547 h 244061"/>
                <a:gd name="connsiteX17" fmla="*/ 22869 w 260330"/>
                <a:gd name="connsiteY17" fmla="*/ 29960 h 24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330" h="244061">
                  <a:moveTo>
                    <a:pt x="22869" y="29923"/>
                  </a:moveTo>
                  <a:cubicBezTo>
                    <a:pt x="22869" y="59902"/>
                    <a:pt x="25416" y="94150"/>
                    <a:pt x="12717" y="115571"/>
                  </a:cubicBezTo>
                  <a:cubicBezTo>
                    <a:pt x="5094" y="126273"/>
                    <a:pt x="2547" y="126273"/>
                    <a:pt x="2547" y="147694"/>
                  </a:cubicBezTo>
                  <a:cubicBezTo>
                    <a:pt x="2547" y="160539"/>
                    <a:pt x="5094" y="181942"/>
                    <a:pt x="0" y="192661"/>
                  </a:cubicBezTo>
                  <a:cubicBezTo>
                    <a:pt x="53342" y="196949"/>
                    <a:pt x="30491" y="196949"/>
                    <a:pt x="45719" y="224784"/>
                  </a:cubicBezTo>
                  <a:cubicBezTo>
                    <a:pt x="58418" y="246187"/>
                    <a:pt x="81286" y="244061"/>
                    <a:pt x="101608" y="239773"/>
                  </a:cubicBezTo>
                  <a:cubicBezTo>
                    <a:pt x="119383" y="235485"/>
                    <a:pt x="116854" y="235485"/>
                    <a:pt x="132100" y="244061"/>
                  </a:cubicBezTo>
                  <a:cubicBezTo>
                    <a:pt x="160044" y="147712"/>
                    <a:pt x="175290" y="186248"/>
                    <a:pt x="203235" y="169133"/>
                  </a:cubicBezTo>
                  <a:cubicBezTo>
                    <a:pt x="213405" y="164845"/>
                    <a:pt x="218480" y="147730"/>
                    <a:pt x="223556" y="139155"/>
                  </a:cubicBezTo>
                  <a:cubicBezTo>
                    <a:pt x="228632" y="130597"/>
                    <a:pt x="241331" y="115608"/>
                    <a:pt x="241331" y="111320"/>
                  </a:cubicBezTo>
                  <a:cubicBezTo>
                    <a:pt x="241331" y="85629"/>
                    <a:pt x="238783" y="89917"/>
                    <a:pt x="251483" y="72784"/>
                  </a:cubicBezTo>
                  <a:cubicBezTo>
                    <a:pt x="259105" y="59939"/>
                    <a:pt x="264181" y="53507"/>
                    <a:pt x="256558" y="36392"/>
                  </a:cubicBezTo>
                  <a:cubicBezTo>
                    <a:pt x="248935" y="21403"/>
                    <a:pt x="248935" y="14989"/>
                    <a:pt x="243859" y="0"/>
                  </a:cubicBezTo>
                  <a:cubicBezTo>
                    <a:pt x="238783" y="8557"/>
                    <a:pt x="233689" y="14989"/>
                    <a:pt x="228614" y="21403"/>
                  </a:cubicBezTo>
                  <a:cubicBezTo>
                    <a:pt x="220991" y="32104"/>
                    <a:pt x="218462" y="32104"/>
                    <a:pt x="203216" y="32104"/>
                  </a:cubicBezTo>
                  <a:cubicBezTo>
                    <a:pt x="182894" y="29960"/>
                    <a:pt x="154950" y="32104"/>
                    <a:pt x="137175" y="32104"/>
                  </a:cubicBezTo>
                  <a:cubicBezTo>
                    <a:pt x="111778" y="34248"/>
                    <a:pt x="96532" y="32104"/>
                    <a:pt x="76210" y="23547"/>
                  </a:cubicBezTo>
                  <a:cubicBezTo>
                    <a:pt x="50813" y="10701"/>
                    <a:pt x="43190" y="21403"/>
                    <a:pt x="22869" y="2996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1" name="Freeform: Shape 270">
              <a:extLst>
                <a:ext uri="{FF2B5EF4-FFF2-40B4-BE49-F238E27FC236}">
                  <a16:creationId xmlns:a16="http://schemas.microsoft.com/office/drawing/2014/main" id="{CC380C7B-0786-3363-7BED-9500BBB5EBD9}"/>
                </a:ext>
              </a:extLst>
            </p:cNvPr>
            <p:cNvSpPr/>
            <p:nvPr/>
          </p:nvSpPr>
          <p:spPr>
            <a:xfrm>
              <a:off x="7026522" y="2954258"/>
              <a:ext cx="253392" cy="259868"/>
            </a:xfrm>
            <a:custGeom>
              <a:avLst/>
              <a:gdLst>
                <a:gd name="connsiteX0" fmla="*/ 12699 w 253392"/>
                <a:gd name="connsiteY0" fmla="*/ 246445 h 259868"/>
                <a:gd name="connsiteX1" fmla="*/ 109231 w 253392"/>
                <a:gd name="connsiteY1" fmla="*/ 244301 h 259868"/>
                <a:gd name="connsiteX2" fmla="*/ 137175 w 253392"/>
                <a:gd name="connsiteY2" fmla="*/ 207909 h 259868"/>
                <a:gd name="connsiteX3" fmla="*/ 203216 w 253392"/>
                <a:gd name="connsiteY3" fmla="*/ 143683 h 259868"/>
                <a:gd name="connsiteX4" fmla="*/ 246407 w 253392"/>
                <a:gd name="connsiteY4" fmla="*/ 53765 h 259868"/>
                <a:gd name="connsiteX5" fmla="*/ 241331 w 253392"/>
                <a:gd name="connsiteY5" fmla="*/ 8798 h 259868"/>
                <a:gd name="connsiteX6" fmla="*/ 154950 w 253392"/>
                <a:gd name="connsiteY6" fmla="*/ 28075 h 259868"/>
                <a:gd name="connsiteX7" fmla="*/ 101608 w 253392"/>
                <a:gd name="connsiteY7" fmla="*/ 30219 h 259868"/>
                <a:gd name="connsiteX8" fmla="*/ 25397 w 253392"/>
                <a:gd name="connsiteY8" fmla="*/ 83744 h 259868"/>
                <a:gd name="connsiteX9" fmla="*/ 0 w 253392"/>
                <a:gd name="connsiteY9" fmla="*/ 124424 h 259868"/>
                <a:gd name="connsiteX10" fmla="*/ 7623 w 253392"/>
                <a:gd name="connsiteY10" fmla="*/ 182237 h 259868"/>
                <a:gd name="connsiteX11" fmla="*/ 12699 w 253392"/>
                <a:gd name="connsiteY11" fmla="*/ 246463 h 25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392" h="259868">
                  <a:moveTo>
                    <a:pt x="12699" y="246445"/>
                  </a:moveTo>
                  <a:cubicBezTo>
                    <a:pt x="35567" y="261434"/>
                    <a:pt x="91456" y="267848"/>
                    <a:pt x="109231" y="244301"/>
                  </a:cubicBezTo>
                  <a:cubicBezTo>
                    <a:pt x="124477" y="227168"/>
                    <a:pt x="116854" y="222898"/>
                    <a:pt x="137175" y="207909"/>
                  </a:cubicBezTo>
                  <a:cubicBezTo>
                    <a:pt x="180366" y="171517"/>
                    <a:pt x="165120" y="192920"/>
                    <a:pt x="203216" y="143683"/>
                  </a:cubicBezTo>
                  <a:cubicBezTo>
                    <a:pt x="261653" y="75168"/>
                    <a:pt x="231161" y="109434"/>
                    <a:pt x="246407" y="53765"/>
                  </a:cubicBezTo>
                  <a:cubicBezTo>
                    <a:pt x="254029" y="25931"/>
                    <a:pt x="259105" y="40920"/>
                    <a:pt x="241331" y="8798"/>
                  </a:cubicBezTo>
                  <a:cubicBezTo>
                    <a:pt x="228632" y="-19037"/>
                    <a:pt x="210839" y="28075"/>
                    <a:pt x="154950" y="28075"/>
                  </a:cubicBezTo>
                  <a:cubicBezTo>
                    <a:pt x="134628" y="28075"/>
                    <a:pt x="119383" y="19517"/>
                    <a:pt x="101608" y="30219"/>
                  </a:cubicBezTo>
                  <a:cubicBezTo>
                    <a:pt x="76210" y="43064"/>
                    <a:pt x="63493" y="70899"/>
                    <a:pt x="25397" y="83744"/>
                  </a:cubicBezTo>
                  <a:cubicBezTo>
                    <a:pt x="0" y="92301"/>
                    <a:pt x="0" y="90176"/>
                    <a:pt x="0" y="124424"/>
                  </a:cubicBezTo>
                  <a:cubicBezTo>
                    <a:pt x="0" y="145845"/>
                    <a:pt x="2547" y="162960"/>
                    <a:pt x="7623" y="182237"/>
                  </a:cubicBezTo>
                  <a:cubicBezTo>
                    <a:pt x="17793" y="207927"/>
                    <a:pt x="10170" y="218629"/>
                    <a:pt x="12699" y="24646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2" name="Freeform: Shape 271">
              <a:extLst>
                <a:ext uri="{FF2B5EF4-FFF2-40B4-BE49-F238E27FC236}">
                  <a16:creationId xmlns:a16="http://schemas.microsoft.com/office/drawing/2014/main" id="{5B760CF5-412F-3E29-DF6C-93411E2564DF}"/>
                </a:ext>
              </a:extLst>
            </p:cNvPr>
            <p:cNvSpPr/>
            <p:nvPr/>
          </p:nvSpPr>
          <p:spPr>
            <a:xfrm>
              <a:off x="3912071" y="3671729"/>
              <a:ext cx="302295" cy="291114"/>
            </a:xfrm>
            <a:custGeom>
              <a:avLst/>
              <a:gdLst>
                <a:gd name="connsiteX0" fmla="*/ 40643 w 302295"/>
                <a:gd name="connsiteY0" fmla="*/ 85648 h 291114"/>
                <a:gd name="connsiteX1" fmla="*/ 40643 w 302295"/>
                <a:gd name="connsiteY1" fmla="*/ 0 h 291114"/>
                <a:gd name="connsiteX2" fmla="*/ 0 w 302295"/>
                <a:gd name="connsiteY2" fmla="*/ 19277 h 291114"/>
                <a:gd name="connsiteX3" fmla="*/ 15246 w 302295"/>
                <a:gd name="connsiteY3" fmla="*/ 77090 h 291114"/>
                <a:gd name="connsiteX4" fmla="*/ 27945 w 302295"/>
                <a:gd name="connsiteY4" fmla="*/ 102781 h 291114"/>
                <a:gd name="connsiteX5" fmla="*/ 43190 w 302295"/>
                <a:gd name="connsiteY5" fmla="*/ 132759 h 291114"/>
                <a:gd name="connsiteX6" fmla="*/ 58436 w 302295"/>
                <a:gd name="connsiteY6" fmla="*/ 130616 h 291114"/>
                <a:gd name="connsiteX7" fmla="*/ 81305 w 302295"/>
                <a:gd name="connsiteY7" fmla="*/ 132759 h 291114"/>
                <a:gd name="connsiteX8" fmla="*/ 121948 w 302295"/>
                <a:gd name="connsiteY8" fmla="*/ 143461 h 291114"/>
                <a:gd name="connsiteX9" fmla="*/ 139723 w 302295"/>
                <a:gd name="connsiteY9" fmla="*/ 184141 h 291114"/>
                <a:gd name="connsiteX10" fmla="*/ 142270 w 302295"/>
                <a:gd name="connsiteY10" fmla="*/ 235522 h 291114"/>
                <a:gd name="connsiteX11" fmla="*/ 200706 w 302295"/>
                <a:gd name="connsiteY11" fmla="*/ 282615 h 291114"/>
                <a:gd name="connsiteX12" fmla="*/ 218480 w 302295"/>
                <a:gd name="connsiteY12" fmla="*/ 218389 h 291114"/>
                <a:gd name="connsiteX13" fmla="*/ 221028 w 302295"/>
                <a:gd name="connsiteY13" fmla="*/ 209831 h 291114"/>
                <a:gd name="connsiteX14" fmla="*/ 254048 w 302295"/>
                <a:gd name="connsiteY14" fmla="*/ 207687 h 291114"/>
                <a:gd name="connsiteX15" fmla="*/ 287068 w 302295"/>
                <a:gd name="connsiteY15" fmla="*/ 190554 h 291114"/>
                <a:gd name="connsiteX16" fmla="*/ 292144 w 302295"/>
                <a:gd name="connsiteY16" fmla="*/ 147730 h 291114"/>
                <a:gd name="connsiteX17" fmla="*/ 302296 w 302295"/>
                <a:gd name="connsiteY17" fmla="*/ 109194 h 291114"/>
                <a:gd name="connsiteX18" fmla="*/ 284521 w 302295"/>
                <a:gd name="connsiteY18" fmla="*/ 72802 h 291114"/>
                <a:gd name="connsiteX19" fmla="*/ 259124 w 302295"/>
                <a:gd name="connsiteY19" fmla="*/ 62101 h 291114"/>
                <a:gd name="connsiteX20" fmla="*/ 241349 w 302295"/>
                <a:gd name="connsiteY20" fmla="*/ 44968 h 291114"/>
                <a:gd name="connsiteX21" fmla="*/ 182913 w 302295"/>
                <a:gd name="connsiteY21" fmla="*/ 55669 h 291114"/>
                <a:gd name="connsiteX22" fmla="*/ 154968 w 302295"/>
                <a:gd name="connsiteY22" fmla="*/ 51381 h 291114"/>
                <a:gd name="connsiteX23" fmla="*/ 129571 w 302295"/>
                <a:gd name="connsiteY23" fmla="*/ 57813 h 291114"/>
                <a:gd name="connsiteX24" fmla="*/ 86381 w 302295"/>
                <a:gd name="connsiteY24" fmla="*/ 17133 h 291114"/>
                <a:gd name="connsiteX25" fmla="*/ 71135 w 302295"/>
                <a:gd name="connsiteY25" fmla="*/ 34266 h 291114"/>
                <a:gd name="connsiteX26" fmla="*/ 68588 w 302295"/>
                <a:gd name="connsiteY26" fmla="*/ 55669 h 291114"/>
                <a:gd name="connsiteX27" fmla="*/ 40643 w 302295"/>
                <a:gd name="connsiteY27" fmla="*/ 85648 h 29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2295" h="291114">
                  <a:moveTo>
                    <a:pt x="40643" y="85648"/>
                  </a:moveTo>
                  <a:cubicBezTo>
                    <a:pt x="15246" y="47112"/>
                    <a:pt x="38096" y="21421"/>
                    <a:pt x="40643" y="0"/>
                  </a:cubicBezTo>
                  <a:cubicBezTo>
                    <a:pt x="30492" y="0"/>
                    <a:pt x="7623" y="12845"/>
                    <a:pt x="0" y="19277"/>
                  </a:cubicBezTo>
                  <a:cubicBezTo>
                    <a:pt x="7623" y="36410"/>
                    <a:pt x="10152" y="59957"/>
                    <a:pt x="15246" y="77090"/>
                  </a:cubicBezTo>
                  <a:cubicBezTo>
                    <a:pt x="20322" y="87792"/>
                    <a:pt x="22869" y="92080"/>
                    <a:pt x="27945" y="102781"/>
                  </a:cubicBezTo>
                  <a:cubicBezTo>
                    <a:pt x="33020" y="124184"/>
                    <a:pt x="27945" y="132759"/>
                    <a:pt x="43190" y="132759"/>
                  </a:cubicBezTo>
                  <a:cubicBezTo>
                    <a:pt x="48266" y="134903"/>
                    <a:pt x="53360" y="130616"/>
                    <a:pt x="58436" y="130616"/>
                  </a:cubicBezTo>
                  <a:cubicBezTo>
                    <a:pt x="68588" y="128472"/>
                    <a:pt x="73682" y="128472"/>
                    <a:pt x="81305" y="132759"/>
                  </a:cubicBezTo>
                  <a:cubicBezTo>
                    <a:pt x="109249" y="149893"/>
                    <a:pt x="91475" y="141317"/>
                    <a:pt x="121948" y="143461"/>
                  </a:cubicBezTo>
                  <a:cubicBezTo>
                    <a:pt x="144817" y="145605"/>
                    <a:pt x="144817" y="162738"/>
                    <a:pt x="139723" y="184141"/>
                  </a:cubicBezTo>
                  <a:cubicBezTo>
                    <a:pt x="134647" y="207687"/>
                    <a:pt x="137176" y="214119"/>
                    <a:pt x="142270" y="235522"/>
                  </a:cubicBezTo>
                  <a:cubicBezTo>
                    <a:pt x="149893" y="263357"/>
                    <a:pt x="152421" y="310450"/>
                    <a:pt x="200706" y="282615"/>
                  </a:cubicBezTo>
                  <a:cubicBezTo>
                    <a:pt x="248972" y="256925"/>
                    <a:pt x="215952" y="237648"/>
                    <a:pt x="218480" y="218389"/>
                  </a:cubicBezTo>
                  <a:cubicBezTo>
                    <a:pt x="218480" y="214101"/>
                    <a:pt x="219323" y="211242"/>
                    <a:pt x="221028" y="209831"/>
                  </a:cubicBezTo>
                  <a:cubicBezTo>
                    <a:pt x="238802" y="196986"/>
                    <a:pt x="233726" y="222677"/>
                    <a:pt x="254048" y="207687"/>
                  </a:cubicBezTo>
                  <a:cubicBezTo>
                    <a:pt x="266747" y="196986"/>
                    <a:pt x="271822" y="199130"/>
                    <a:pt x="287068" y="190554"/>
                  </a:cubicBezTo>
                  <a:cubicBezTo>
                    <a:pt x="287068" y="171277"/>
                    <a:pt x="284521" y="164864"/>
                    <a:pt x="292144" y="147730"/>
                  </a:cubicBezTo>
                  <a:cubicBezTo>
                    <a:pt x="299767" y="132741"/>
                    <a:pt x="302296" y="126328"/>
                    <a:pt x="302296" y="109194"/>
                  </a:cubicBezTo>
                  <a:cubicBezTo>
                    <a:pt x="281974" y="92061"/>
                    <a:pt x="294673" y="92061"/>
                    <a:pt x="284521" y="72802"/>
                  </a:cubicBezTo>
                  <a:cubicBezTo>
                    <a:pt x="274351" y="66371"/>
                    <a:pt x="271822" y="70658"/>
                    <a:pt x="259124" y="62101"/>
                  </a:cubicBezTo>
                  <a:cubicBezTo>
                    <a:pt x="254048" y="57813"/>
                    <a:pt x="248954" y="51399"/>
                    <a:pt x="241349" y="44968"/>
                  </a:cubicBezTo>
                  <a:cubicBezTo>
                    <a:pt x="221028" y="44968"/>
                    <a:pt x="215952" y="59957"/>
                    <a:pt x="182913" y="55669"/>
                  </a:cubicBezTo>
                  <a:cubicBezTo>
                    <a:pt x="172761" y="53525"/>
                    <a:pt x="165138" y="47112"/>
                    <a:pt x="154968" y="51381"/>
                  </a:cubicBezTo>
                  <a:cubicBezTo>
                    <a:pt x="142270" y="53525"/>
                    <a:pt x="147345" y="59939"/>
                    <a:pt x="129571" y="57813"/>
                  </a:cubicBezTo>
                  <a:cubicBezTo>
                    <a:pt x="114325" y="36410"/>
                    <a:pt x="132118" y="25691"/>
                    <a:pt x="86381" y="17133"/>
                  </a:cubicBezTo>
                  <a:cubicBezTo>
                    <a:pt x="81305" y="21421"/>
                    <a:pt x="76211" y="27834"/>
                    <a:pt x="71135" y="34266"/>
                  </a:cubicBezTo>
                  <a:cubicBezTo>
                    <a:pt x="66059" y="42824"/>
                    <a:pt x="66059" y="44968"/>
                    <a:pt x="68588" y="55669"/>
                  </a:cubicBezTo>
                  <a:cubicBezTo>
                    <a:pt x="73664" y="79216"/>
                    <a:pt x="60965" y="87792"/>
                    <a:pt x="40643" y="8564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3" name="Freeform: Shape 272">
              <a:extLst>
                <a:ext uri="{FF2B5EF4-FFF2-40B4-BE49-F238E27FC236}">
                  <a16:creationId xmlns:a16="http://schemas.microsoft.com/office/drawing/2014/main" id="{276FE9DE-3016-E17F-EC2C-6BD56E99A112}"/>
                </a:ext>
              </a:extLst>
            </p:cNvPr>
            <p:cNvSpPr/>
            <p:nvPr/>
          </p:nvSpPr>
          <p:spPr>
            <a:xfrm>
              <a:off x="3866117" y="4459636"/>
              <a:ext cx="188224" cy="995558"/>
            </a:xfrm>
            <a:custGeom>
              <a:avLst/>
              <a:gdLst>
                <a:gd name="connsiteX0" fmla="*/ 122165 w 188224"/>
                <a:gd name="connsiteY0" fmla="*/ 453874 h 995558"/>
                <a:gd name="connsiteX1" fmla="*/ 114542 w 188224"/>
                <a:gd name="connsiteY1" fmla="*/ 357525 h 995558"/>
                <a:gd name="connsiteX2" fmla="*/ 124712 w 188224"/>
                <a:gd name="connsiteY2" fmla="*/ 318989 h 995558"/>
                <a:gd name="connsiteX3" fmla="*/ 152657 w 188224"/>
                <a:gd name="connsiteY3" fmla="*/ 246205 h 995558"/>
                <a:gd name="connsiteX4" fmla="*/ 157732 w 188224"/>
                <a:gd name="connsiteY4" fmla="*/ 203381 h 995558"/>
                <a:gd name="connsiteX5" fmla="*/ 188224 w 188224"/>
                <a:gd name="connsiteY5" fmla="*/ 137011 h 995558"/>
                <a:gd name="connsiteX6" fmla="*/ 165355 w 188224"/>
                <a:gd name="connsiteY6" fmla="*/ 70640 h 995558"/>
                <a:gd name="connsiteX7" fmla="*/ 152657 w 188224"/>
                <a:gd name="connsiteY7" fmla="*/ 36392 h 995558"/>
                <a:gd name="connsiteX8" fmla="*/ 145034 w 188224"/>
                <a:gd name="connsiteY8" fmla="*/ 0 h 995558"/>
                <a:gd name="connsiteX9" fmla="*/ 124712 w 188224"/>
                <a:gd name="connsiteY9" fmla="*/ 42824 h 995558"/>
                <a:gd name="connsiteX10" fmla="*/ 112013 w 188224"/>
                <a:gd name="connsiteY10" fmla="*/ 154162 h 995558"/>
                <a:gd name="connsiteX11" fmla="*/ 112013 w 188224"/>
                <a:gd name="connsiteY11" fmla="*/ 229090 h 995558"/>
                <a:gd name="connsiteX12" fmla="*/ 91692 w 188224"/>
                <a:gd name="connsiteY12" fmla="*/ 361831 h 995558"/>
                <a:gd name="connsiteX13" fmla="*/ 71370 w 188224"/>
                <a:gd name="connsiteY13" fmla="*/ 477439 h 995558"/>
                <a:gd name="connsiteX14" fmla="*/ 48501 w 188224"/>
                <a:gd name="connsiteY14" fmla="*/ 522407 h 995558"/>
                <a:gd name="connsiteX15" fmla="*/ 43426 w 188224"/>
                <a:gd name="connsiteY15" fmla="*/ 573788 h 995558"/>
                <a:gd name="connsiteX16" fmla="*/ 35803 w 188224"/>
                <a:gd name="connsiteY16" fmla="*/ 702242 h 995558"/>
                <a:gd name="connsiteX17" fmla="*/ 58671 w 188224"/>
                <a:gd name="connsiteY17" fmla="*/ 693684 h 995558"/>
                <a:gd name="connsiteX18" fmla="*/ 35803 w 188224"/>
                <a:gd name="connsiteY18" fmla="*/ 822137 h 995558"/>
                <a:gd name="connsiteX19" fmla="*/ 18028 w 188224"/>
                <a:gd name="connsiteY19" fmla="*/ 819994 h 995558"/>
                <a:gd name="connsiteX20" fmla="*/ 23104 w 188224"/>
                <a:gd name="connsiteY20" fmla="*/ 852116 h 995558"/>
                <a:gd name="connsiteX21" fmla="*/ 5311 w 188224"/>
                <a:gd name="connsiteY21" fmla="*/ 890652 h 995558"/>
                <a:gd name="connsiteX22" fmla="*/ 2764 w 188224"/>
                <a:gd name="connsiteY22" fmla="*/ 937764 h 995558"/>
                <a:gd name="connsiteX23" fmla="*/ 23085 w 188224"/>
                <a:gd name="connsiteY23" fmla="*/ 946321 h 995558"/>
                <a:gd name="connsiteX24" fmla="*/ 43407 w 188224"/>
                <a:gd name="connsiteY24" fmla="*/ 995559 h 995558"/>
                <a:gd name="connsiteX25" fmla="*/ 61182 w 188224"/>
                <a:gd name="connsiteY25" fmla="*/ 905641 h 995558"/>
                <a:gd name="connsiteX26" fmla="*/ 71352 w 188224"/>
                <a:gd name="connsiteY26" fmla="*/ 867105 h 995558"/>
                <a:gd name="connsiteX27" fmla="*/ 81522 w 188224"/>
                <a:gd name="connsiteY27" fmla="*/ 824282 h 995558"/>
                <a:gd name="connsiteX28" fmla="*/ 78974 w 188224"/>
                <a:gd name="connsiteY28" fmla="*/ 676551 h 995558"/>
                <a:gd name="connsiteX29" fmla="*/ 122165 w 188224"/>
                <a:gd name="connsiteY29" fmla="*/ 453893 h 99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8224" h="995558">
                  <a:moveTo>
                    <a:pt x="122165" y="453874"/>
                  </a:moveTo>
                  <a:cubicBezTo>
                    <a:pt x="122165" y="421752"/>
                    <a:pt x="109466" y="393917"/>
                    <a:pt x="114542" y="357525"/>
                  </a:cubicBezTo>
                  <a:cubicBezTo>
                    <a:pt x="117089" y="342536"/>
                    <a:pt x="122165" y="336122"/>
                    <a:pt x="124712" y="318989"/>
                  </a:cubicBezTo>
                  <a:cubicBezTo>
                    <a:pt x="134882" y="250475"/>
                    <a:pt x="142486" y="278309"/>
                    <a:pt x="152657" y="246205"/>
                  </a:cubicBezTo>
                  <a:cubicBezTo>
                    <a:pt x="155204" y="233360"/>
                    <a:pt x="155204" y="216227"/>
                    <a:pt x="157732" y="203381"/>
                  </a:cubicBezTo>
                  <a:cubicBezTo>
                    <a:pt x="165355" y="164845"/>
                    <a:pt x="175507" y="158413"/>
                    <a:pt x="188224" y="137011"/>
                  </a:cubicBezTo>
                  <a:cubicBezTo>
                    <a:pt x="172978" y="119877"/>
                    <a:pt x="167902" y="102763"/>
                    <a:pt x="165355" y="70640"/>
                  </a:cubicBezTo>
                  <a:cubicBezTo>
                    <a:pt x="162808" y="55651"/>
                    <a:pt x="157732" y="49237"/>
                    <a:pt x="152657" y="36392"/>
                  </a:cubicBezTo>
                  <a:cubicBezTo>
                    <a:pt x="147581" y="25691"/>
                    <a:pt x="145034" y="14989"/>
                    <a:pt x="145034" y="0"/>
                  </a:cubicBezTo>
                  <a:cubicBezTo>
                    <a:pt x="124712" y="6432"/>
                    <a:pt x="124712" y="19277"/>
                    <a:pt x="124712" y="42824"/>
                  </a:cubicBezTo>
                  <a:cubicBezTo>
                    <a:pt x="124712" y="154162"/>
                    <a:pt x="117089" y="109195"/>
                    <a:pt x="112013" y="154162"/>
                  </a:cubicBezTo>
                  <a:cubicBezTo>
                    <a:pt x="106937" y="175565"/>
                    <a:pt x="112013" y="207688"/>
                    <a:pt x="112013" y="229090"/>
                  </a:cubicBezTo>
                  <a:cubicBezTo>
                    <a:pt x="112013" y="304018"/>
                    <a:pt x="94239" y="259069"/>
                    <a:pt x="91692" y="361831"/>
                  </a:cubicBezTo>
                  <a:cubicBezTo>
                    <a:pt x="89145" y="462450"/>
                    <a:pt x="81540" y="413213"/>
                    <a:pt x="71370" y="477439"/>
                  </a:cubicBezTo>
                  <a:cubicBezTo>
                    <a:pt x="66294" y="500986"/>
                    <a:pt x="63747" y="511687"/>
                    <a:pt x="48501" y="522407"/>
                  </a:cubicBezTo>
                  <a:cubicBezTo>
                    <a:pt x="30727" y="537396"/>
                    <a:pt x="43426" y="548098"/>
                    <a:pt x="43426" y="573788"/>
                  </a:cubicBezTo>
                  <a:cubicBezTo>
                    <a:pt x="48501" y="670137"/>
                    <a:pt x="35803" y="670137"/>
                    <a:pt x="35803" y="702242"/>
                  </a:cubicBezTo>
                  <a:cubicBezTo>
                    <a:pt x="43426" y="697954"/>
                    <a:pt x="45973" y="691540"/>
                    <a:pt x="58671" y="693684"/>
                  </a:cubicBezTo>
                  <a:cubicBezTo>
                    <a:pt x="66294" y="712962"/>
                    <a:pt x="43426" y="811436"/>
                    <a:pt x="35803" y="822137"/>
                  </a:cubicBezTo>
                  <a:cubicBezTo>
                    <a:pt x="20557" y="824282"/>
                    <a:pt x="28180" y="819994"/>
                    <a:pt x="18028" y="819994"/>
                  </a:cubicBezTo>
                  <a:cubicBezTo>
                    <a:pt x="5329" y="841396"/>
                    <a:pt x="15481" y="834983"/>
                    <a:pt x="23104" y="852116"/>
                  </a:cubicBezTo>
                  <a:cubicBezTo>
                    <a:pt x="23104" y="864961"/>
                    <a:pt x="10405" y="873519"/>
                    <a:pt x="5311" y="890652"/>
                  </a:cubicBezTo>
                  <a:cubicBezTo>
                    <a:pt x="235" y="903497"/>
                    <a:pt x="-2312" y="922775"/>
                    <a:pt x="2764" y="937764"/>
                  </a:cubicBezTo>
                  <a:cubicBezTo>
                    <a:pt x="10387" y="942052"/>
                    <a:pt x="12934" y="937764"/>
                    <a:pt x="23085" y="946321"/>
                  </a:cubicBezTo>
                  <a:cubicBezTo>
                    <a:pt x="33237" y="961311"/>
                    <a:pt x="217" y="974156"/>
                    <a:pt x="43407" y="995559"/>
                  </a:cubicBezTo>
                  <a:cubicBezTo>
                    <a:pt x="48483" y="909911"/>
                    <a:pt x="51030" y="954879"/>
                    <a:pt x="61182" y="905641"/>
                  </a:cubicBezTo>
                  <a:cubicBezTo>
                    <a:pt x="63729" y="886364"/>
                    <a:pt x="66257" y="882094"/>
                    <a:pt x="71352" y="867105"/>
                  </a:cubicBezTo>
                  <a:cubicBezTo>
                    <a:pt x="76428" y="854260"/>
                    <a:pt x="81522" y="839271"/>
                    <a:pt x="81522" y="824282"/>
                  </a:cubicBezTo>
                  <a:lnTo>
                    <a:pt x="78974" y="676551"/>
                  </a:lnTo>
                  <a:cubicBezTo>
                    <a:pt x="78974" y="571644"/>
                    <a:pt x="122165" y="492429"/>
                    <a:pt x="122165" y="45389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4" name="Freeform: Shape 273">
              <a:extLst>
                <a:ext uri="{FF2B5EF4-FFF2-40B4-BE49-F238E27FC236}">
                  <a16:creationId xmlns:a16="http://schemas.microsoft.com/office/drawing/2014/main" id="{22DDA1BF-3739-8E7B-7622-D0BC713F34B2}"/>
                </a:ext>
              </a:extLst>
            </p:cNvPr>
            <p:cNvSpPr/>
            <p:nvPr/>
          </p:nvSpPr>
          <p:spPr>
            <a:xfrm>
              <a:off x="5906230" y="4455348"/>
              <a:ext cx="185460" cy="306255"/>
            </a:xfrm>
            <a:custGeom>
              <a:avLst/>
              <a:gdLst>
                <a:gd name="connsiteX0" fmla="*/ 0 w 185460"/>
                <a:gd name="connsiteY0" fmla="*/ 4270 h 306255"/>
                <a:gd name="connsiteX1" fmla="*/ 27945 w 185460"/>
                <a:gd name="connsiteY1" fmla="*/ 70640 h 306255"/>
                <a:gd name="connsiteX2" fmla="*/ 86381 w 185460"/>
                <a:gd name="connsiteY2" fmla="*/ 304019 h 306255"/>
                <a:gd name="connsiteX3" fmla="*/ 157516 w 185460"/>
                <a:gd name="connsiteY3" fmla="*/ 289029 h 306255"/>
                <a:gd name="connsiteX4" fmla="*/ 165139 w 185460"/>
                <a:gd name="connsiteY4" fmla="*/ 201256 h 306255"/>
                <a:gd name="connsiteX5" fmla="*/ 172761 w 185460"/>
                <a:gd name="connsiteY5" fmla="*/ 115608 h 306255"/>
                <a:gd name="connsiteX6" fmla="*/ 185460 w 185460"/>
                <a:gd name="connsiteY6" fmla="*/ 14990 h 306255"/>
                <a:gd name="connsiteX7" fmla="*/ 96551 w 185460"/>
                <a:gd name="connsiteY7" fmla="*/ 0 h 306255"/>
                <a:gd name="connsiteX8" fmla="*/ 18 w 185460"/>
                <a:gd name="connsiteY8" fmla="*/ 4288 h 30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60" h="306255">
                  <a:moveTo>
                    <a:pt x="0" y="4270"/>
                  </a:moveTo>
                  <a:cubicBezTo>
                    <a:pt x="0" y="17115"/>
                    <a:pt x="22869" y="55651"/>
                    <a:pt x="27945" y="70640"/>
                  </a:cubicBezTo>
                  <a:cubicBezTo>
                    <a:pt x="53342" y="139155"/>
                    <a:pt x="35568" y="207669"/>
                    <a:pt x="86381" y="304019"/>
                  </a:cubicBezTo>
                  <a:cubicBezTo>
                    <a:pt x="119401" y="286885"/>
                    <a:pt x="132100" y="327565"/>
                    <a:pt x="157516" y="289029"/>
                  </a:cubicBezTo>
                  <a:cubicBezTo>
                    <a:pt x="180385" y="254781"/>
                    <a:pt x="170215" y="226946"/>
                    <a:pt x="165139" y="201256"/>
                  </a:cubicBezTo>
                  <a:cubicBezTo>
                    <a:pt x="152440" y="158432"/>
                    <a:pt x="149893" y="143443"/>
                    <a:pt x="172761" y="115608"/>
                  </a:cubicBezTo>
                  <a:cubicBezTo>
                    <a:pt x="185460" y="96331"/>
                    <a:pt x="180385" y="42806"/>
                    <a:pt x="185460" y="14990"/>
                  </a:cubicBezTo>
                  <a:cubicBezTo>
                    <a:pt x="144817" y="14990"/>
                    <a:pt x="129571" y="0"/>
                    <a:pt x="96551" y="0"/>
                  </a:cubicBezTo>
                  <a:cubicBezTo>
                    <a:pt x="81305" y="0"/>
                    <a:pt x="10188" y="0"/>
                    <a:pt x="18" y="428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5" name="Freeform: Shape 274">
              <a:extLst>
                <a:ext uri="{FF2B5EF4-FFF2-40B4-BE49-F238E27FC236}">
                  <a16:creationId xmlns:a16="http://schemas.microsoft.com/office/drawing/2014/main" id="{642498C2-FA28-0A22-DAEA-3F42B2C5EC99}"/>
                </a:ext>
              </a:extLst>
            </p:cNvPr>
            <p:cNvSpPr/>
            <p:nvPr/>
          </p:nvSpPr>
          <p:spPr>
            <a:xfrm>
              <a:off x="6289830" y="4024966"/>
              <a:ext cx="233708" cy="261217"/>
            </a:xfrm>
            <a:custGeom>
              <a:avLst/>
              <a:gdLst>
                <a:gd name="connsiteX0" fmla="*/ 0 w 233708"/>
                <a:gd name="connsiteY0" fmla="*/ 19295 h 261217"/>
                <a:gd name="connsiteX1" fmla="*/ 17774 w 233708"/>
                <a:gd name="connsiteY1" fmla="*/ 109213 h 261217"/>
                <a:gd name="connsiteX2" fmla="*/ 25397 w 233708"/>
                <a:gd name="connsiteY2" fmla="*/ 130615 h 261217"/>
                <a:gd name="connsiteX3" fmla="*/ 60965 w 233708"/>
                <a:gd name="connsiteY3" fmla="*/ 192698 h 261217"/>
                <a:gd name="connsiteX4" fmla="*/ 88909 w 233708"/>
                <a:gd name="connsiteY4" fmla="*/ 203400 h 261217"/>
                <a:gd name="connsiteX5" fmla="*/ 132100 w 233708"/>
                <a:gd name="connsiteY5" fmla="*/ 261213 h 261217"/>
                <a:gd name="connsiteX6" fmla="*/ 233708 w 233708"/>
                <a:gd name="connsiteY6" fmla="*/ 235522 h 261217"/>
                <a:gd name="connsiteX7" fmla="*/ 215934 w 233708"/>
                <a:gd name="connsiteY7" fmla="*/ 164864 h 261217"/>
                <a:gd name="connsiteX8" fmla="*/ 215934 w 233708"/>
                <a:gd name="connsiteY8" fmla="*/ 89936 h 261217"/>
                <a:gd name="connsiteX9" fmla="*/ 190536 w 233708"/>
                <a:gd name="connsiteY9" fmla="*/ 64245 h 261217"/>
                <a:gd name="connsiteX10" fmla="*/ 165138 w 233708"/>
                <a:gd name="connsiteY10" fmla="*/ 36410 h 261217"/>
                <a:gd name="connsiteX11" fmla="*/ 99098 w 233708"/>
                <a:gd name="connsiteY11" fmla="*/ 4288 h 261217"/>
                <a:gd name="connsiteX12" fmla="*/ 76229 w 233708"/>
                <a:gd name="connsiteY12" fmla="*/ 40680 h 261217"/>
                <a:gd name="connsiteX13" fmla="*/ 33039 w 233708"/>
                <a:gd name="connsiteY13" fmla="*/ 34248 h 261217"/>
                <a:gd name="connsiteX14" fmla="*/ 38115 w 233708"/>
                <a:gd name="connsiteY14" fmla="*/ 0 h 261217"/>
                <a:gd name="connsiteX15" fmla="*/ 12717 w 233708"/>
                <a:gd name="connsiteY15" fmla="*/ 2144 h 261217"/>
                <a:gd name="connsiteX16" fmla="*/ 18 w 233708"/>
                <a:gd name="connsiteY16" fmla="*/ 19277 h 26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08" h="261217">
                  <a:moveTo>
                    <a:pt x="0" y="19295"/>
                  </a:moveTo>
                  <a:cubicBezTo>
                    <a:pt x="50813" y="57831"/>
                    <a:pt x="7623" y="79253"/>
                    <a:pt x="17774" y="109213"/>
                  </a:cubicBezTo>
                  <a:cubicBezTo>
                    <a:pt x="17774" y="115645"/>
                    <a:pt x="22850" y="124202"/>
                    <a:pt x="25397" y="130615"/>
                  </a:cubicBezTo>
                  <a:cubicBezTo>
                    <a:pt x="43190" y="177709"/>
                    <a:pt x="17774" y="158450"/>
                    <a:pt x="60965" y="192698"/>
                  </a:cubicBezTo>
                  <a:cubicBezTo>
                    <a:pt x="88909" y="214101"/>
                    <a:pt x="78739" y="205543"/>
                    <a:pt x="88909" y="203400"/>
                  </a:cubicBezTo>
                  <a:cubicBezTo>
                    <a:pt x="106684" y="199112"/>
                    <a:pt x="129553" y="222677"/>
                    <a:pt x="132100" y="261213"/>
                  </a:cubicBezTo>
                  <a:cubicBezTo>
                    <a:pt x="190536" y="252655"/>
                    <a:pt x="215934" y="278346"/>
                    <a:pt x="233708" y="235522"/>
                  </a:cubicBezTo>
                  <a:cubicBezTo>
                    <a:pt x="221009" y="207687"/>
                    <a:pt x="221009" y="201274"/>
                    <a:pt x="215934" y="164864"/>
                  </a:cubicBezTo>
                  <a:cubicBezTo>
                    <a:pt x="210858" y="113482"/>
                    <a:pt x="200688" y="137029"/>
                    <a:pt x="215934" y="89936"/>
                  </a:cubicBezTo>
                  <a:cubicBezTo>
                    <a:pt x="203235" y="77090"/>
                    <a:pt x="200688" y="81378"/>
                    <a:pt x="190536" y="64245"/>
                  </a:cubicBezTo>
                  <a:cubicBezTo>
                    <a:pt x="182913" y="47112"/>
                    <a:pt x="182913" y="44968"/>
                    <a:pt x="165138" y="36410"/>
                  </a:cubicBezTo>
                  <a:cubicBezTo>
                    <a:pt x="152440" y="27853"/>
                    <a:pt x="104174" y="12863"/>
                    <a:pt x="99098" y="4288"/>
                  </a:cubicBezTo>
                  <a:cubicBezTo>
                    <a:pt x="94022" y="23565"/>
                    <a:pt x="94022" y="36410"/>
                    <a:pt x="76229" y="40680"/>
                  </a:cubicBezTo>
                  <a:cubicBezTo>
                    <a:pt x="53360" y="47093"/>
                    <a:pt x="45737" y="47093"/>
                    <a:pt x="33039" y="34248"/>
                  </a:cubicBezTo>
                  <a:lnTo>
                    <a:pt x="38115" y="0"/>
                  </a:lnTo>
                  <a:cubicBezTo>
                    <a:pt x="27945" y="0"/>
                    <a:pt x="20340" y="2144"/>
                    <a:pt x="12717" y="2144"/>
                  </a:cubicBezTo>
                  <a:cubicBezTo>
                    <a:pt x="4251" y="3573"/>
                    <a:pt x="18" y="9290"/>
                    <a:pt x="18" y="1927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6" name="Freeform: Shape 275">
              <a:extLst>
                <a:ext uri="{FF2B5EF4-FFF2-40B4-BE49-F238E27FC236}">
                  <a16:creationId xmlns:a16="http://schemas.microsoft.com/office/drawing/2014/main" id="{B6503600-C926-E4CE-965E-0800BAF942DD}"/>
                </a:ext>
              </a:extLst>
            </p:cNvPr>
            <p:cNvSpPr/>
            <p:nvPr/>
          </p:nvSpPr>
          <p:spPr>
            <a:xfrm>
              <a:off x="5780092" y="2307470"/>
              <a:ext cx="177018" cy="398678"/>
            </a:xfrm>
            <a:custGeom>
              <a:avLst/>
              <a:gdLst>
                <a:gd name="connsiteX0" fmla="*/ 19454 w 177018"/>
                <a:gd name="connsiteY0" fmla="*/ 133178 h 398678"/>
                <a:gd name="connsiteX1" fmla="*/ 1679 w 177018"/>
                <a:gd name="connsiteY1" fmla="*/ 244516 h 398678"/>
                <a:gd name="connsiteX2" fmla="*/ 19454 w 177018"/>
                <a:gd name="connsiteY2" fmla="*/ 274495 h 398678"/>
                <a:gd name="connsiteX3" fmla="*/ 19454 w 177018"/>
                <a:gd name="connsiteY3" fmla="*/ 338722 h 398678"/>
                <a:gd name="connsiteX4" fmla="*/ 9284 w 177018"/>
                <a:gd name="connsiteY4" fmla="*/ 398679 h 398678"/>
                <a:gd name="connsiteX5" fmla="*/ 85495 w 177018"/>
                <a:gd name="connsiteY5" fmla="*/ 357999 h 398678"/>
                <a:gd name="connsiteX6" fmla="*/ 118515 w 177018"/>
                <a:gd name="connsiteY6" fmla="*/ 330164 h 398678"/>
                <a:gd name="connsiteX7" fmla="*/ 151535 w 177018"/>
                <a:gd name="connsiteY7" fmla="*/ 302330 h 398678"/>
                <a:gd name="connsiteX8" fmla="*/ 138837 w 177018"/>
                <a:gd name="connsiteY8" fmla="*/ 253092 h 398678"/>
                <a:gd name="connsiteX9" fmla="*/ 171857 w 177018"/>
                <a:gd name="connsiteY9" fmla="*/ 173876 h 398678"/>
                <a:gd name="connsiteX10" fmla="*/ 169310 w 177018"/>
                <a:gd name="connsiteY10" fmla="*/ 122495 h 398678"/>
                <a:gd name="connsiteX11" fmla="*/ 123591 w 177018"/>
                <a:gd name="connsiteY11" fmla="*/ 118207 h 398678"/>
                <a:gd name="connsiteX12" fmla="*/ 85476 w 177018"/>
                <a:gd name="connsiteY12" fmla="*/ 111775 h 398678"/>
                <a:gd name="connsiteX13" fmla="*/ 85476 w 177018"/>
                <a:gd name="connsiteY13" fmla="*/ 13282 h 398678"/>
                <a:gd name="connsiteX14" fmla="*/ 54985 w 177018"/>
                <a:gd name="connsiteY14" fmla="*/ 15426 h 398678"/>
                <a:gd name="connsiteX15" fmla="*/ 54985 w 177018"/>
                <a:gd name="connsiteY15" fmla="*/ 105344 h 398678"/>
                <a:gd name="connsiteX16" fmla="*/ 19417 w 177018"/>
                <a:gd name="connsiteY16" fmla="*/ 133178 h 3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018" h="398678">
                  <a:moveTo>
                    <a:pt x="19454" y="133178"/>
                  </a:moveTo>
                  <a:cubicBezTo>
                    <a:pt x="27077" y="205981"/>
                    <a:pt x="1679" y="201693"/>
                    <a:pt x="1679" y="244516"/>
                  </a:cubicBezTo>
                  <a:cubicBezTo>
                    <a:pt x="1679" y="263794"/>
                    <a:pt x="9302" y="263794"/>
                    <a:pt x="19454" y="274495"/>
                  </a:cubicBezTo>
                  <a:cubicBezTo>
                    <a:pt x="37228" y="291628"/>
                    <a:pt x="34700" y="317319"/>
                    <a:pt x="19454" y="338722"/>
                  </a:cubicBezTo>
                  <a:cubicBezTo>
                    <a:pt x="1679" y="364412"/>
                    <a:pt x="-8491" y="362268"/>
                    <a:pt x="9284" y="398679"/>
                  </a:cubicBezTo>
                  <a:cubicBezTo>
                    <a:pt x="44851" y="366556"/>
                    <a:pt x="57550" y="381545"/>
                    <a:pt x="85495" y="357999"/>
                  </a:cubicBezTo>
                  <a:cubicBezTo>
                    <a:pt x="98193" y="347297"/>
                    <a:pt x="105816" y="340866"/>
                    <a:pt x="118515" y="330164"/>
                  </a:cubicBezTo>
                  <a:cubicBezTo>
                    <a:pt x="128685" y="319463"/>
                    <a:pt x="138837" y="315175"/>
                    <a:pt x="151535" y="302330"/>
                  </a:cubicBezTo>
                  <a:cubicBezTo>
                    <a:pt x="148988" y="283052"/>
                    <a:pt x="131214" y="272351"/>
                    <a:pt x="138837" y="253092"/>
                  </a:cubicBezTo>
                  <a:cubicBezTo>
                    <a:pt x="146459" y="220970"/>
                    <a:pt x="192178" y="231689"/>
                    <a:pt x="171857" y="173876"/>
                  </a:cubicBezTo>
                  <a:cubicBezTo>
                    <a:pt x="161705" y="150330"/>
                    <a:pt x="156611" y="146042"/>
                    <a:pt x="169310" y="122495"/>
                  </a:cubicBezTo>
                  <a:cubicBezTo>
                    <a:pt x="154064" y="116063"/>
                    <a:pt x="143912" y="107506"/>
                    <a:pt x="123591" y="118207"/>
                  </a:cubicBezTo>
                  <a:cubicBezTo>
                    <a:pt x="105816" y="126765"/>
                    <a:pt x="95646" y="131053"/>
                    <a:pt x="85476" y="111775"/>
                  </a:cubicBezTo>
                  <a:cubicBezTo>
                    <a:pt x="54985" y="60394"/>
                    <a:pt x="77853" y="62538"/>
                    <a:pt x="85476" y="13282"/>
                  </a:cubicBezTo>
                  <a:cubicBezTo>
                    <a:pt x="88023" y="-14552"/>
                    <a:pt x="62608" y="8994"/>
                    <a:pt x="54985" y="15426"/>
                  </a:cubicBezTo>
                  <a:cubicBezTo>
                    <a:pt x="9265" y="45405"/>
                    <a:pt x="57532" y="53962"/>
                    <a:pt x="54985" y="105344"/>
                  </a:cubicBezTo>
                  <a:cubicBezTo>
                    <a:pt x="52437" y="135322"/>
                    <a:pt x="44833" y="133178"/>
                    <a:pt x="19417" y="13317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7" name="Freeform: Shape 276">
              <a:extLst>
                <a:ext uri="{FF2B5EF4-FFF2-40B4-BE49-F238E27FC236}">
                  <a16:creationId xmlns:a16="http://schemas.microsoft.com/office/drawing/2014/main" id="{B23D3099-881B-3311-8512-3171D413B7B9}"/>
                </a:ext>
              </a:extLst>
            </p:cNvPr>
            <p:cNvSpPr/>
            <p:nvPr/>
          </p:nvSpPr>
          <p:spPr>
            <a:xfrm>
              <a:off x="6121708" y="4209088"/>
              <a:ext cx="254532" cy="263374"/>
            </a:xfrm>
            <a:custGeom>
              <a:avLst/>
              <a:gdLst>
                <a:gd name="connsiteX0" fmla="*/ 142707 w 254532"/>
                <a:gd name="connsiteY0" fmla="*/ 92098 h 263374"/>
                <a:gd name="connsiteX1" fmla="*/ 170651 w 254532"/>
                <a:gd name="connsiteY1" fmla="*/ 156325 h 263374"/>
                <a:gd name="connsiteX2" fmla="*/ 132556 w 254532"/>
                <a:gd name="connsiteY2" fmla="*/ 100655 h 263374"/>
                <a:gd name="connsiteX3" fmla="*/ 69043 w 254532"/>
                <a:gd name="connsiteY3" fmla="*/ 96367 h 263374"/>
                <a:gd name="connsiteX4" fmla="*/ 20777 w 254532"/>
                <a:gd name="connsiteY4" fmla="*/ 119914 h 263374"/>
                <a:gd name="connsiteX5" fmla="*/ 8078 w 254532"/>
                <a:gd name="connsiteY5" fmla="*/ 244098 h 263374"/>
                <a:gd name="connsiteX6" fmla="*/ 91912 w 254532"/>
                <a:gd name="connsiteY6" fmla="*/ 263375 h 263374"/>
                <a:gd name="connsiteX7" fmla="*/ 132556 w 254532"/>
                <a:gd name="connsiteY7" fmla="*/ 226983 h 263374"/>
                <a:gd name="connsiteX8" fmla="*/ 183369 w 254532"/>
                <a:gd name="connsiteY8" fmla="*/ 197004 h 263374"/>
                <a:gd name="connsiteX9" fmla="*/ 213860 w 254532"/>
                <a:gd name="connsiteY9" fmla="*/ 149893 h 263374"/>
                <a:gd name="connsiteX10" fmla="*/ 239258 w 254532"/>
                <a:gd name="connsiteY10" fmla="*/ 96367 h 263374"/>
                <a:gd name="connsiteX11" fmla="*/ 246881 w 254532"/>
                <a:gd name="connsiteY11" fmla="*/ 36410 h 263374"/>
                <a:gd name="connsiteX12" fmla="*/ 244334 w 254532"/>
                <a:gd name="connsiteY12" fmla="*/ 32123 h 263374"/>
                <a:gd name="connsiteX13" fmla="*/ 236710 w 254532"/>
                <a:gd name="connsiteY13" fmla="*/ 27834 h 263374"/>
                <a:gd name="connsiteX14" fmla="*/ 203690 w 254532"/>
                <a:gd name="connsiteY14" fmla="*/ 2144 h 263374"/>
                <a:gd name="connsiteX15" fmla="*/ 190991 w 254532"/>
                <a:gd name="connsiteY15" fmla="*/ 6432 h 263374"/>
                <a:gd name="connsiteX16" fmla="*/ 178293 w 254532"/>
                <a:gd name="connsiteY16" fmla="*/ 0 h 263374"/>
                <a:gd name="connsiteX17" fmla="*/ 150348 w 254532"/>
                <a:gd name="connsiteY17" fmla="*/ 34248 h 263374"/>
                <a:gd name="connsiteX18" fmla="*/ 142725 w 254532"/>
                <a:gd name="connsiteY18" fmla="*/ 92061 h 26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4532" h="263374">
                  <a:moveTo>
                    <a:pt x="142707" y="92098"/>
                  </a:moveTo>
                  <a:cubicBezTo>
                    <a:pt x="198596" y="98530"/>
                    <a:pt x="178275" y="145623"/>
                    <a:pt x="170651" y="156325"/>
                  </a:cubicBezTo>
                  <a:cubicBezTo>
                    <a:pt x="142707" y="158468"/>
                    <a:pt x="140160" y="122076"/>
                    <a:pt x="132556" y="100655"/>
                  </a:cubicBezTo>
                  <a:cubicBezTo>
                    <a:pt x="122385" y="98511"/>
                    <a:pt x="79213" y="92098"/>
                    <a:pt x="69043" y="96367"/>
                  </a:cubicBezTo>
                  <a:cubicBezTo>
                    <a:pt x="58873" y="98511"/>
                    <a:pt x="53797" y="107069"/>
                    <a:pt x="20777" y="119914"/>
                  </a:cubicBezTo>
                  <a:cubicBezTo>
                    <a:pt x="-14790" y="132759"/>
                    <a:pt x="5531" y="181997"/>
                    <a:pt x="8078" y="244098"/>
                  </a:cubicBezTo>
                  <a:cubicBezTo>
                    <a:pt x="86836" y="248386"/>
                    <a:pt x="48722" y="250530"/>
                    <a:pt x="91912" y="263375"/>
                  </a:cubicBezTo>
                  <a:cubicBezTo>
                    <a:pt x="96988" y="254818"/>
                    <a:pt x="114781" y="244098"/>
                    <a:pt x="132556" y="226983"/>
                  </a:cubicBezTo>
                  <a:cubicBezTo>
                    <a:pt x="145254" y="211994"/>
                    <a:pt x="155424" y="199148"/>
                    <a:pt x="183369" y="197004"/>
                  </a:cubicBezTo>
                  <a:cubicBezTo>
                    <a:pt x="193520" y="169170"/>
                    <a:pt x="198614" y="167026"/>
                    <a:pt x="213860" y="149893"/>
                  </a:cubicBezTo>
                  <a:cubicBezTo>
                    <a:pt x="231635" y="130616"/>
                    <a:pt x="213860" y="139191"/>
                    <a:pt x="239258" y="96367"/>
                  </a:cubicBezTo>
                  <a:cubicBezTo>
                    <a:pt x="251956" y="77090"/>
                    <a:pt x="262126" y="66389"/>
                    <a:pt x="246881" y="36410"/>
                  </a:cubicBezTo>
                  <a:cubicBezTo>
                    <a:pt x="246881" y="34981"/>
                    <a:pt x="246038" y="33552"/>
                    <a:pt x="244334" y="32123"/>
                  </a:cubicBezTo>
                  <a:cubicBezTo>
                    <a:pt x="241786" y="29979"/>
                    <a:pt x="239258" y="29979"/>
                    <a:pt x="236710" y="27834"/>
                  </a:cubicBezTo>
                  <a:lnTo>
                    <a:pt x="203690" y="2144"/>
                  </a:lnTo>
                  <a:cubicBezTo>
                    <a:pt x="193520" y="2144"/>
                    <a:pt x="198614" y="6432"/>
                    <a:pt x="190991" y="6432"/>
                  </a:cubicBezTo>
                  <a:cubicBezTo>
                    <a:pt x="183369" y="6432"/>
                    <a:pt x="183369" y="2144"/>
                    <a:pt x="178293" y="0"/>
                  </a:cubicBezTo>
                  <a:cubicBezTo>
                    <a:pt x="165594" y="10701"/>
                    <a:pt x="155424" y="12845"/>
                    <a:pt x="150348" y="34248"/>
                  </a:cubicBezTo>
                  <a:cubicBezTo>
                    <a:pt x="147801" y="42806"/>
                    <a:pt x="142725" y="83485"/>
                    <a:pt x="142725" y="9206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8" name="Freeform: Shape 277">
              <a:extLst>
                <a:ext uri="{FF2B5EF4-FFF2-40B4-BE49-F238E27FC236}">
                  <a16:creationId xmlns:a16="http://schemas.microsoft.com/office/drawing/2014/main" id="{A5F97831-EB9E-8034-0CF8-F8E7549C69B5}"/>
                </a:ext>
              </a:extLst>
            </p:cNvPr>
            <p:cNvSpPr/>
            <p:nvPr/>
          </p:nvSpPr>
          <p:spPr>
            <a:xfrm>
              <a:off x="5417401" y="2773294"/>
              <a:ext cx="275442" cy="215735"/>
            </a:xfrm>
            <a:custGeom>
              <a:avLst/>
              <a:gdLst>
                <a:gd name="connsiteX0" fmla="*/ 46810 w 275442"/>
                <a:gd name="connsiteY0" fmla="*/ 206894 h 215735"/>
                <a:gd name="connsiteX1" fmla="*/ 84906 w 275442"/>
                <a:gd name="connsiteY1" fmla="*/ 215452 h 215735"/>
                <a:gd name="connsiteX2" fmla="*/ 123021 w 275442"/>
                <a:gd name="connsiteY2" fmla="*/ 204750 h 215735"/>
                <a:gd name="connsiteX3" fmla="*/ 158588 w 275442"/>
                <a:gd name="connsiteY3" fmla="*/ 189761 h 215735"/>
                <a:gd name="connsiteX4" fmla="*/ 189080 w 275442"/>
                <a:gd name="connsiteY4" fmla="*/ 170484 h 215735"/>
                <a:gd name="connsiteX5" fmla="*/ 204325 w 275442"/>
                <a:gd name="connsiteY5" fmla="*/ 131948 h 215735"/>
                <a:gd name="connsiteX6" fmla="*/ 222100 w 275442"/>
                <a:gd name="connsiteY6" fmla="*/ 97700 h 215735"/>
                <a:gd name="connsiteX7" fmla="*/ 275442 w 275442"/>
                <a:gd name="connsiteY7" fmla="*/ 46319 h 215735"/>
                <a:gd name="connsiteX8" fmla="*/ 204307 w 275442"/>
                <a:gd name="connsiteY8" fmla="*/ 33473 h 215735"/>
                <a:gd name="connsiteX9" fmla="*/ 135719 w 275442"/>
                <a:gd name="connsiteY9" fmla="*/ 14196 h 215735"/>
                <a:gd name="connsiteX10" fmla="*/ 39187 w 275442"/>
                <a:gd name="connsiteY10" fmla="*/ 5639 h 215735"/>
                <a:gd name="connsiteX11" fmla="*/ 3619 w 275442"/>
                <a:gd name="connsiteY11" fmla="*/ 12070 h 215735"/>
                <a:gd name="connsiteX12" fmla="*/ 1073 w 275442"/>
                <a:gd name="connsiteY12" fmla="*/ 37761 h 215735"/>
                <a:gd name="connsiteX13" fmla="*/ 18847 w 275442"/>
                <a:gd name="connsiteY13" fmla="*/ 48463 h 215735"/>
                <a:gd name="connsiteX14" fmla="*/ 51867 w 275442"/>
                <a:gd name="connsiteY14" fmla="*/ 101988 h 215735"/>
                <a:gd name="connsiteX15" fmla="*/ 46792 w 275442"/>
                <a:gd name="connsiteY15" fmla="*/ 206894 h 21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5442" h="215735">
                  <a:moveTo>
                    <a:pt x="46810" y="206894"/>
                  </a:moveTo>
                  <a:cubicBezTo>
                    <a:pt x="62056" y="206894"/>
                    <a:pt x="69679" y="217596"/>
                    <a:pt x="84906" y="215452"/>
                  </a:cubicBezTo>
                  <a:cubicBezTo>
                    <a:pt x="95076" y="213308"/>
                    <a:pt x="92529" y="209020"/>
                    <a:pt x="123021" y="204750"/>
                  </a:cubicBezTo>
                  <a:cubicBezTo>
                    <a:pt x="150965" y="200462"/>
                    <a:pt x="145889" y="194049"/>
                    <a:pt x="158588" y="189761"/>
                  </a:cubicBezTo>
                  <a:cubicBezTo>
                    <a:pt x="181457" y="183329"/>
                    <a:pt x="176363" y="189761"/>
                    <a:pt x="189080" y="170484"/>
                  </a:cubicBezTo>
                  <a:cubicBezTo>
                    <a:pt x="201779" y="155495"/>
                    <a:pt x="199250" y="151207"/>
                    <a:pt x="204325" y="131948"/>
                  </a:cubicBezTo>
                  <a:cubicBezTo>
                    <a:pt x="206873" y="116959"/>
                    <a:pt x="214477" y="108401"/>
                    <a:pt x="222100" y="97700"/>
                  </a:cubicBezTo>
                  <a:cubicBezTo>
                    <a:pt x="244969" y="54876"/>
                    <a:pt x="267819" y="72009"/>
                    <a:pt x="275442" y="46319"/>
                  </a:cubicBezTo>
                  <a:cubicBezTo>
                    <a:pt x="252573" y="42031"/>
                    <a:pt x="224629" y="42031"/>
                    <a:pt x="204307" y="33473"/>
                  </a:cubicBezTo>
                  <a:cubicBezTo>
                    <a:pt x="150965" y="7782"/>
                    <a:pt x="191608" y="14196"/>
                    <a:pt x="135719" y="14196"/>
                  </a:cubicBezTo>
                  <a:cubicBezTo>
                    <a:pt x="107775" y="14196"/>
                    <a:pt x="64584" y="14196"/>
                    <a:pt x="39187" y="5639"/>
                  </a:cubicBezTo>
                  <a:cubicBezTo>
                    <a:pt x="23941" y="1351"/>
                    <a:pt x="11243" y="-7207"/>
                    <a:pt x="3619" y="12070"/>
                  </a:cubicBezTo>
                  <a:cubicBezTo>
                    <a:pt x="3619" y="16358"/>
                    <a:pt x="1073" y="33473"/>
                    <a:pt x="1073" y="37761"/>
                  </a:cubicBezTo>
                  <a:cubicBezTo>
                    <a:pt x="1073" y="44193"/>
                    <a:pt x="-6550" y="48463"/>
                    <a:pt x="18847" y="48463"/>
                  </a:cubicBezTo>
                  <a:cubicBezTo>
                    <a:pt x="34093" y="48463"/>
                    <a:pt x="87435" y="37761"/>
                    <a:pt x="51867" y="101988"/>
                  </a:cubicBezTo>
                  <a:cubicBezTo>
                    <a:pt x="34093" y="131966"/>
                    <a:pt x="44245" y="170502"/>
                    <a:pt x="46792" y="20689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79" name="Freeform: Shape 278">
              <a:extLst>
                <a:ext uri="{FF2B5EF4-FFF2-40B4-BE49-F238E27FC236}">
                  <a16:creationId xmlns:a16="http://schemas.microsoft.com/office/drawing/2014/main" id="{B972CD61-E700-EB7E-307A-A7A9BC11643B}"/>
                </a:ext>
              </a:extLst>
            </p:cNvPr>
            <p:cNvSpPr/>
            <p:nvPr/>
          </p:nvSpPr>
          <p:spPr>
            <a:xfrm>
              <a:off x="6315228" y="4277621"/>
              <a:ext cx="220991" cy="426076"/>
            </a:xfrm>
            <a:custGeom>
              <a:avLst/>
              <a:gdLst>
                <a:gd name="connsiteX0" fmla="*/ 106684 w 220991"/>
                <a:gd name="connsiteY0" fmla="*/ 21421 h 426076"/>
                <a:gd name="connsiteX1" fmla="*/ 106684 w 220991"/>
                <a:gd name="connsiteY1" fmla="*/ 42824 h 426076"/>
                <a:gd name="connsiteX2" fmla="*/ 121930 w 220991"/>
                <a:gd name="connsiteY2" fmla="*/ 98493 h 426076"/>
                <a:gd name="connsiteX3" fmla="*/ 114307 w 220991"/>
                <a:gd name="connsiteY3" fmla="*/ 137029 h 426076"/>
                <a:gd name="connsiteX4" fmla="*/ 76211 w 220991"/>
                <a:gd name="connsiteY4" fmla="*/ 134885 h 426076"/>
                <a:gd name="connsiteX5" fmla="*/ 63512 w 220991"/>
                <a:gd name="connsiteY5" fmla="*/ 98493 h 426076"/>
                <a:gd name="connsiteX6" fmla="*/ 33020 w 220991"/>
                <a:gd name="connsiteY6" fmla="*/ 85647 h 426076"/>
                <a:gd name="connsiteX7" fmla="*/ 0 w 220991"/>
                <a:gd name="connsiteY7" fmla="*/ 130615 h 426076"/>
                <a:gd name="connsiteX8" fmla="*/ 53342 w 220991"/>
                <a:gd name="connsiteY8" fmla="*/ 211975 h 426076"/>
                <a:gd name="connsiteX9" fmla="*/ 17775 w 220991"/>
                <a:gd name="connsiteY9" fmla="*/ 312594 h 426076"/>
                <a:gd name="connsiteX10" fmla="*/ 10152 w 220991"/>
                <a:gd name="connsiteY10" fmla="*/ 426076 h 426076"/>
                <a:gd name="connsiteX11" fmla="*/ 43172 w 220991"/>
                <a:gd name="connsiteY11" fmla="*/ 426076 h 426076"/>
                <a:gd name="connsiteX12" fmla="*/ 58418 w 220991"/>
                <a:gd name="connsiteY12" fmla="*/ 378964 h 426076"/>
                <a:gd name="connsiteX13" fmla="*/ 93985 w 220991"/>
                <a:gd name="connsiteY13" fmla="*/ 331871 h 426076"/>
                <a:gd name="connsiteX14" fmla="*/ 106684 w 220991"/>
                <a:gd name="connsiteY14" fmla="*/ 207687 h 426076"/>
                <a:gd name="connsiteX15" fmla="*/ 149874 w 220991"/>
                <a:gd name="connsiteY15" fmla="*/ 169151 h 426076"/>
                <a:gd name="connsiteX16" fmla="*/ 195594 w 220991"/>
                <a:gd name="connsiteY16" fmla="*/ 137029 h 426076"/>
                <a:gd name="connsiteX17" fmla="*/ 220991 w 220991"/>
                <a:gd name="connsiteY17" fmla="*/ 79216 h 426076"/>
                <a:gd name="connsiteX18" fmla="*/ 213368 w 220991"/>
                <a:gd name="connsiteY18" fmla="*/ 0 h 426076"/>
                <a:gd name="connsiteX19" fmla="*/ 170178 w 220991"/>
                <a:gd name="connsiteY19" fmla="*/ 19277 h 426076"/>
                <a:gd name="connsiteX20" fmla="*/ 106666 w 220991"/>
                <a:gd name="connsiteY20" fmla="*/ 21421 h 4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0991" h="426076">
                  <a:moveTo>
                    <a:pt x="106684" y="21421"/>
                  </a:moveTo>
                  <a:lnTo>
                    <a:pt x="106684" y="42824"/>
                  </a:lnTo>
                  <a:cubicBezTo>
                    <a:pt x="104137" y="66370"/>
                    <a:pt x="119383" y="68515"/>
                    <a:pt x="121930" y="98493"/>
                  </a:cubicBezTo>
                  <a:cubicBezTo>
                    <a:pt x="124477" y="115626"/>
                    <a:pt x="119383" y="126328"/>
                    <a:pt x="114307" y="137029"/>
                  </a:cubicBezTo>
                  <a:cubicBezTo>
                    <a:pt x="91438" y="179853"/>
                    <a:pt x="86363" y="167008"/>
                    <a:pt x="76211" y="134885"/>
                  </a:cubicBezTo>
                  <a:cubicBezTo>
                    <a:pt x="68588" y="119896"/>
                    <a:pt x="66041" y="117752"/>
                    <a:pt x="63512" y="98493"/>
                  </a:cubicBezTo>
                  <a:cubicBezTo>
                    <a:pt x="50814" y="94205"/>
                    <a:pt x="40644" y="92061"/>
                    <a:pt x="33020" y="85647"/>
                  </a:cubicBezTo>
                  <a:cubicBezTo>
                    <a:pt x="20322" y="98493"/>
                    <a:pt x="7623" y="107051"/>
                    <a:pt x="0" y="130615"/>
                  </a:cubicBezTo>
                  <a:cubicBezTo>
                    <a:pt x="40644" y="141317"/>
                    <a:pt x="63512" y="152018"/>
                    <a:pt x="53342" y="211975"/>
                  </a:cubicBezTo>
                  <a:cubicBezTo>
                    <a:pt x="45719" y="267644"/>
                    <a:pt x="43172" y="278346"/>
                    <a:pt x="17775" y="312594"/>
                  </a:cubicBezTo>
                  <a:cubicBezTo>
                    <a:pt x="45719" y="381108"/>
                    <a:pt x="5076" y="393954"/>
                    <a:pt x="10152" y="426076"/>
                  </a:cubicBezTo>
                  <a:lnTo>
                    <a:pt x="43172" y="426076"/>
                  </a:lnTo>
                  <a:cubicBezTo>
                    <a:pt x="33002" y="393954"/>
                    <a:pt x="22851" y="393954"/>
                    <a:pt x="58418" y="378964"/>
                  </a:cubicBezTo>
                  <a:cubicBezTo>
                    <a:pt x="78740" y="370407"/>
                    <a:pt x="91438" y="359687"/>
                    <a:pt x="93985" y="331871"/>
                  </a:cubicBezTo>
                  <a:cubicBezTo>
                    <a:pt x="96533" y="237666"/>
                    <a:pt x="48266" y="263356"/>
                    <a:pt x="106684" y="207687"/>
                  </a:cubicBezTo>
                  <a:cubicBezTo>
                    <a:pt x="121930" y="192698"/>
                    <a:pt x="129553" y="181997"/>
                    <a:pt x="149874" y="169151"/>
                  </a:cubicBezTo>
                  <a:cubicBezTo>
                    <a:pt x="165120" y="160594"/>
                    <a:pt x="182895" y="149874"/>
                    <a:pt x="195594" y="137029"/>
                  </a:cubicBezTo>
                  <a:cubicBezTo>
                    <a:pt x="210839" y="122040"/>
                    <a:pt x="218463" y="107051"/>
                    <a:pt x="220991" y="79216"/>
                  </a:cubicBezTo>
                  <a:cubicBezTo>
                    <a:pt x="220991" y="55669"/>
                    <a:pt x="218444" y="17133"/>
                    <a:pt x="213368" y="0"/>
                  </a:cubicBezTo>
                  <a:cubicBezTo>
                    <a:pt x="198122" y="12845"/>
                    <a:pt x="200669" y="21403"/>
                    <a:pt x="170178" y="19277"/>
                  </a:cubicBezTo>
                  <a:cubicBezTo>
                    <a:pt x="147309" y="19277"/>
                    <a:pt x="129535" y="17133"/>
                    <a:pt x="106666" y="2142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0" name="Freeform: Shape 279">
              <a:extLst>
                <a:ext uri="{FF2B5EF4-FFF2-40B4-BE49-F238E27FC236}">
                  <a16:creationId xmlns:a16="http://schemas.microsoft.com/office/drawing/2014/main" id="{AD849088-5051-841D-3B8C-1DF1DDDE5D77}"/>
                </a:ext>
              </a:extLst>
            </p:cNvPr>
            <p:cNvSpPr/>
            <p:nvPr/>
          </p:nvSpPr>
          <p:spPr>
            <a:xfrm>
              <a:off x="7722570" y="3254640"/>
              <a:ext cx="198140" cy="361419"/>
            </a:xfrm>
            <a:custGeom>
              <a:avLst/>
              <a:gdLst>
                <a:gd name="connsiteX0" fmla="*/ 0 w 198140"/>
                <a:gd name="connsiteY0" fmla="*/ 170865 h 361419"/>
                <a:gd name="connsiteX1" fmla="*/ 20322 w 198140"/>
                <a:gd name="connsiteY1" fmla="*/ 198699 h 361419"/>
                <a:gd name="connsiteX2" fmla="*/ 53342 w 198140"/>
                <a:gd name="connsiteY2" fmla="*/ 310038 h 361419"/>
                <a:gd name="connsiteX3" fmla="*/ 109231 w 198140"/>
                <a:gd name="connsiteY3" fmla="*/ 292905 h 361419"/>
                <a:gd name="connsiteX4" fmla="*/ 127006 w 198140"/>
                <a:gd name="connsiteY4" fmla="*/ 361419 h 361419"/>
                <a:gd name="connsiteX5" fmla="*/ 129553 w 198140"/>
                <a:gd name="connsiteY5" fmla="*/ 235091 h 361419"/>
                <a:gd name="connsiteX6" fmla="*/ 198141 w 198140"/>
                <a:gd name="connsiteY6" fmla="*/ 168721 h 361419"/>
                <a:gd name="connsiteX7" fmla="*/ 137176 w 198140"/>
                <a:gd name="connsiteY7" fmla="*/ 93793 h 361419"/>
                <a:gd name="connsiteX8" fmla="*/ 137176 w 198140"/>
                <a:gd name="connsiteY8" fmla="*/ 35980 h 361419"/>
                <a:gd name="connsiteX9" fmla="*/ 111778 w 198140"/>
                <a:gd name="connsiteY9" fmla="*/ 3857 h 361419"/>
                <a:gd name="connsiteX10" fmla="*/ 94004 w 198140"/>
                <a:gd name="connsiteY10" fmla="*/ 20990 h 361419"/>
                <a:gd name="connsiteX11" fmla="*/ 58436 w 198140"/>
                <a:gd name="connsiteY11" fmla="*/ 89505 h 361419"/>
                <a:gd name="connsiteX12" fmla="*/ 0 w 198140"/>
                <a:gd name="connsiteY12" fmla="*/ 170865 h 3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40" h="361419">
                  <a:moveTo>
                    <a:pt x="0" y="170865"/>
                  </a:moveTo>
                  <a:cubicBezTo>
                    <a:pt x="7623" y="187998"/>
                    <a:pt x="10170" y="185854"/>
                    <a:pt x="20322" y="198699"/>
                  </a:cubicBezTo>
                  <a:cubicBezTo>
                    <a:pt x="83834" y="273627"/>
                    <a:pt x="40644" y="267214"/>
                    <a:pt x="53342" y="310038"/>
                  </a:cubicBezTo>
                  <a:cubicBezTo>
                    <a:pt x="88909" y="322883"/>
                    <a:pt x="81287" y="288635"/>
                    <a:pt x="109231" y="292905"/>
                  </a:cubicBezTo>
                  <a:cubicBezTo>
                    <a:pt x="119401" y="316451"/>
                    <a:pt x="101609" y="316451"/>
                    <a:pt x="127006" y="361419"/>
                  </a:cubicBezTo>
                  <a:cubicBezTo>
                    <a:pt x="139704" y="335728"/>
                    <a:pt x="114307" y="282203"/>
                    <a:pt x="129553" y="235091"/>
                  </a:cubicBezTo>
                  <a:cubicBezTo>
                    <a:pt x="139704" y="196556"/>
                    <a:pt x="180366" y="190124"/>
                    <a:pt x="198141" y="168721"/>
                  </a:cubicBezTo>
                  <a:cubicBezTo>
                    <a:pt x="162573" y="151588"/>
                    <a:pt x="154950" y="128041"/>
                    <a:pt x="137176" y="93793"/>
                  </a:cubicBezTo>
                  <a:cubicBezTo>
                    <a:pt x="124477" y="68102"/>
                    <a:pt x="132100" y="59545"/>
                    <a:pt x="137176" y="35980"/>
                  </a:cubicBezTo>
                  <a:cubicBezTo>
                    <a:pt x="142252" y="12433"/>
                    <a:pt x="124477" y="-8988"/>
                    <a:pt x="111778" y="3857"/>
                  </a:cubicBezTo>
                  <a:cubicBezTo>
                    <a:pt x="104155" y="10289"/>
                    <a:pt x="101627" y="14559"/>
                    <a:pt x="94004" y="20990"/>
                  </a:cubicBezTo>
                  <a:cubicBezTo>
                    <a:pt x="55889" y="46681"/>
                    <a:pt x="68606" y="55239"/>
                    <a:pt x="58436" y="89505"/>
                  </a:cubicBezTo>
                  <a:cubicBezTo>
                    <a:pt x="48266" y="125897"/>
                    <a:pt x="10170" y="145174"/>
                    <a:pt x="0" y="17086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1" name="Freeform: Shape 280">
              <a:extLst>
                <a:ext uri="{FF2B5EF4-FFF2-40B4-BE49-F238E27FC236}">
                  <a16:creationId xmlns:a16="http://schemas.microsoft.com/office/drawing/2014/main" id="{CEBDDC5A-52BD-778F-3C92-F528518024E1}"/>
                </a:ext>
              </a:extLst>
            </p:cNvPr>
            <p:cNvSpPr/>
            <p:nvPr/>
          </p:nvSpPr>
          <p:spPr>
            <a:xfrm>
              <a:off x="6462574" y="2977375"/>
              <a:ext cx="266728" cy="229398"/>
            </a:xfrm>
            <a:custGeom>
              <a:avLst/>
              <a:gdLst>
                <a:gd name="connsiteX0" fmla="*/ 106684 w 266728"/>
                <a:gd name="connsiteY0" fmla="*/ 669 h 229398"/>
                <a:gd name="connsiteX1" fmla="*/ 73664 w 266728"/>
                <a:gd name="connsiteY1" fmla="*/ 94874 h 229398"/>
                <a:gd name="connsiteX2" fmla="*/ 0 w 266728"/>
                <a:gd name="connsiteY2" fmla="*/ 139842 h 229398"/>
                <a:gd name="connsiteX3" fmla="*/ 66041 w 266728"/>
                <a:gd name="connsiteY3" fmla="*/ 144130 h 229398"/>
                <a:gd name="connsiteX4" fmla="*/ 215915 w 266728"/>
                <a:gd name="connsiteY4" fmla="*/ 225490 h 229398"/>
                <a:gd name="connsiteX5" fmla="*/ 256558 w 266728"/>
                <a:gd name="connsiteY5" fmla="*/ 219058 h 229398"/>
                <a:gd name="connsiteX6" fmla="*/ 266728 w 266728"/>
                <a:gd name="connsiteY6" fmla="*/ 204068 h 229398"/>
                <a:gd name="connsiteX7" fmla="*/ 251483 w 266728"/>
                <a:gd name="connsiteY7" fmla="*/ 169820 h 229398"/>
                <a:gd name="connsiteX8" fmla="*/ 241312 w 266728"/>
                <a:gd name="connsiteY8" fmla="*/ 135572 h 229398"/>
                <a:gd name="connsiteX9" fmla="*/ 200669 w 266728"/>
                <a:gd name="connsiteY9" fmla="*/ 82047 h 229398"/>
                <a:gd name="connsiteX10" fmla="*/ 185423 w 266728"/>
                <a:gd name="connsiteY10" fmla="*/ 9245 h 229398"/>
                <a:gd name="connsiteX11" fmla="*/ 106666 w 266728"/>
                <a:gd name="connsiteY11" fmla="*/ 687 h 22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28" h="229398">
                  <a:moveTo>
                    <a:pt x="106684" y="669"/>
                  </a:moveTo>
                  <a:cubicBezTo>
                    <a:pt x="111760" y="52050"/>
                    <a:pt x="109231" y="77741"/>
                    <a:pt x="73664" y="94874"/>
                  </a:cubicBezTo>
                  <a:cubicBezTo>
                    <a:pt x="55889" y="103432"/>
                    <a:pt x="10152" y="124853"/>
                    <a:pt x="0" y="139842"/>
                  </a:cubicBezTo>
                  <a:cubicBezTo>
                    <a:pt x="17774" y="174090"/>
                    <a:pt x="33020" y="135554"/>
                    <a:pt x="66041" y="144130"/>
                  </a:cubicBezTo>
                  <a:cubicBezTo>
                    <a:pt x="132082" y="159119"/>
                    <a:pt x="160026" y="249036"/>
                    <a:pt x="215915" y="225490"/>
                  </a:cubicBezTo>
                  <a:cubicBezTo>
                    <a:pt x="231161" y="219058"/>
                    <a:pt x="238784" y="219058"/>
                    <a:pt x="256558" y="219058"/>
                  </a:cubicBezTo>
                  <a:cubicBezTo>
                    <a:pt x="259105" y="212626"/>
                    <a:pt x="264181" y="210500"/>
                    <a:pt x="266728" y="204068"/>
                  </a:cubicBezTo>
                  <a:cubicBezTo>
                    <a:pt x="261653" y="193367"/>
                    <a:pt x="256558" y="182666"/>
                    <a:pt x="251483" y="169820"/>
                  </a:cubicBezTo>
                  <a:cubicBezTo>
                    <a:pt x="248935" y="159119"/>
                    <a:pt x="246407" y="146274"/>
                    <a:pt x="241312" y="135572"/>
                  </a:cubicBezTo>
                  <a:cubicBezTo>
                    <a:pt x="228614" y="116295"/>
                    <a:pt x="203198" y="109882"/>
                    <a:pt x="200669" y="82047"/>
                  </a:cubicBezTo>
                  <a:cubicBezTo>
                    <a:pt x="198122" y="60644"/>
                    <a:pt x="215915" y="28522"/>
                    <a:pt x="185423" y="9245"/>
                  </a:cubicBezTo>
                  <a:cubicBezTo>
                    <a:pt x="165102" y="-3601"/>
                    <a:pt x="132082" y="687"/>
                    <a:pt x="106666" y="68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2" name="Freeform: Shape 281">
              <a:extLst>
                <a:ext uri="{FF2B5EF4-FFF2-40B4-BE49-F238E27FC236}">
                  <a16:creationId xmlns:a16="http://schemas.microsoft.com/office/drawing/2014/main" id="{AA2E3A49-322A-D267-57F7-53235FAEBD96}"/>
                </a:ext>
              </a:extLst>
            </p:cNvPr>
            <p:cNvSpPr/>
            <p:nvPr/>
          </p:nvSpPr>
          <p:spPr>
            <a:xfrm>
              <a:off x="6072147" y="4464578"/>
              <a:ext cx="204966" cy="224129"/>
            </a:xfrm>
            <a:custGeom>
              <a:avLst/>
              <a:gdLst>
                <a:gd name="connsiteX0" fmla="*/ 29695 w 204966"/>
                <a:gd name="connsiteY0" fmla="*/ 5741 h 224129"/>
                <a:gd name="connsiteX1" fmla="*/ 19525 w 204966"/>
                <a:gd name="connsiteY1" fmla="*/ 104234 h 224129"/>
                <a:gd name="connsiteX2" fmla="*/ 4279 w 204966"/>
                <a:gd name="connsiteY2" fmla="*/ 125637 h 224129"/>
                <a:gd name="connsiteX3" fmla="*/ 11902 w 204966"/>
                <a:gd name="connsiteY3" fmla="*/ 198439 h 224129"/>
                <a:gd name="connsiteX4" fmla="*/ 16978 w 204966"/>
                <a:gd name="connsiteY4" fmla="*/ 211284 h 224129"/>
                <a:gd name="connsiteX5" fmla="*/ 39847 w 204966"/>
                <a:gd name="connsiteY5" fmla="*/ 224130 h 224129"/>
                <a:gd name="connsiteX6" fmla="*/ 85566 w 204966"/>
                <a:gd name="connsiteY6" fmla="*/ 202727 h 224129"/>
                <a:gd name="connsiteX7" fmla="*/ 161776 w 204966"/>
                <a:gd name="connsiteY7" fmla="*/ 140644 h 224129"/>
                <a:gd name="connsiteX8" fmla="*/ 204967 w 204966"/>
                <a:gd name="connsiteY8" fmla="*/ 112810 h 224129"/>
                <a:gd name="connsiteX9" fmla="*/ 177022 w 204966"/>
                <a:gd name="connsiteY9" fmla="*/ 67842 h 224129"/>
                <a:gd name="connsiteX10" fmla="*/ 136379 w 204966"/>
                <a:gd name="connsiteY10" fmla="*/ 33594 h 224129"/>
                <a:gd name="connsiteX11" fmla="*/ 121133 w 204966"/>
                <a:gd name="connsiteY11" fmla="*/ 12191 h 224129"/>
                <a:gd name="connsiteX12" fmla="*/ 29676 w 204966"/>
                <a:gd name="connsiteY12" fmla="*/ 5759 h 22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66" h="224129">
                  <a:moveTo>
                    <a:pt x="29695" y="5741"/>
                  </a:moveTo>
                  <a:cubicBezTo>
                    <a:pt x="27148" y="27144"/>
                    <a:pt x="27148" y="89244"/>
                    <a:pt x="19525" y="104234"/>
                  </a:cubicBezTo>
                  <a:cubicBezTo>
                    <a:pt x="14449" y="114935"/>
                    <a:pt x="9373" y="117079"/>
                    <a:pt x="4279" y="125637"/>
                  </a:cubicBezTo>
                  <a:cubicBezTo>
                    <a:pt x="-5891" y="144914"/>
                    <a:pt x="4279" y="177018"/>
                    <a:pt x="11902" y="198439"/>
                  </a:cubicBezTo>
                  <a:cubicBezTo>
                    <a:pt x="14449" y="211284"/>
                    <a:pt x="11902" y="206996"/>
                    <a:pt x="16978" y="211284"/>
                  </a:cubicBezTo>
                  <a:cubicBezTo>
                    <a:pt x="22054" y="215572"/>
                    <a:pt x="34752" y="224130"/>
                    <a:pt x="39847" y="224130"/>
                  </a:cubicBezTo>
                  <a:cubicBezTo>
                    <a:pt x="52545" y="224130"/>
                    <a:pt x="62715" y="204853"/>
                    <a:pt x="85566" y="202727"/>
                  </a:cubicBezTo>
                  <a:cubicBezTo>
                    <a:pt x="146530" y="196295"/>
                    <a:pt x="131285" y="170605"/>
                    <a:pt x="161776" y="140644"/>
                  </a:cubicBezTo>
                  <a:cubicBezTo>
                    <a:pt x="171946" y="129943"/>
                    <a:pt x="189721" y="121367"/>
                    <a:pt x="204967" y="112810"/>
                  </a:cubicBezTo>
                  <a:cubicBezTo>
                    <a:pt x="197344" y="97821"/>
                    <a:pt x="187192" y="78562"/>
                    <a:pt x="177022" y="67842"/>
                  </a:cubicBezTo>
                  <a:cubicBezTo>
                    <a:pt x="166852" y="57140"/>
                    <a:pt x="141455" y="46439"/>
                    <a:pt x="136379" y="33594"/>
                  </a:cubicBezTo>
                  <a:cubicBezTo>
                    <a:pt x="128756" y="16460"/>
                    <a:pt x="141455" y="20748"/>
                    <a:pt x="121133" y="12191"/>
                  </a:cubicBezTo>
                  <a:cubicBezTo>
                    <a:pt x="83019" y="-9212"/>
                    <a:pt x="62697" y="3633"/>
                    <a:pt x="29676" y="575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3" name="Freeform: Shape 282">
              <a:extLst>
                <a:ext uri="{FF2B5EF4-FFF2-40B4-BE49-F238E27FC236}">
                  <a16:creationId xmlns:a16="http://schemas.microsoft.com/office/drawing/2014/main" id="{F5C9242A-DCAC-4B51-E7E7-355EDA08173F}"/>
                </a:ext>
              </a:extLst>
            </p:cNvPr>
            <p:cNvSpPr/>
            <p:nvPr/>
          </p:nvSpPr>
          <p:spPr>
            <a:xfrm>
              <a:off x="6848685" y="2823321"/>
              <a:ext cx="297201" cy="201835"/>
            </a:xfrm>
            <a:custGeom>
              <a:avLst/>
              <a:gdLst>
                <a:gd name="connsiteX0" fmla="*/ 30491 w 297201"/>
                <a:gd name="connsiteY0" fmla="*/ 26270 h 201835"/>
                <a:gd name="connsiteX1" fmla="*/ 0 w 297201"/>
                <a:gd name="connsiteY1" fmla="*/ 62662 h 201835"/>
                <a:gd name="connsiteX2" fmla="*/ 15246 w 297201"/>
                <a:gd name="connsiteY2" fmla="*/ 133321 h 201835"/>
                <a:gd name="connsiteX3" fmla="*/ 96532 w 297201"/>
                <a:gd name="connsiteY3" fmla="*/ 118331 h 201835"/>
                <a:gd name="connsiteX4" fmla="*/ 170196 w 297201"/>
                <a:gd name="connsiteY4" fmla="*/ 161155 h 201835"/>
                <a:gd name="connsiteX5" fmla="*/ 187971 w 297201"/>
                <a:gd name="connsiteY5" fmla="*/ 180432 h 201835"/>
                <a:gd name="connsiteX6" fmla="*/ 205745 w 297201"/>
                <a:gd name="connsiteY6" fmla="*/ 201835 h 201835"/>
                <a:gd name="connsiteX7" fmla="*/ 297202 w 297201"/>
                <a:gd name="connsiteY7" fmla="*/ 144022 h 201835"/>
                <a:gd name="connsiteX8" fmla="*/ 210839 w 297201"/>
                <a:gd name="connsiteY8" fmla="*/ 66950 h 201835"/>
                <a:gd name="connsiteX9" fmla="*/ 185442 w 297201"/>
                <a:gd name="connsiteY9" fmla="*/ 34828 h 201835"/>
                <a:gd name="connsiteX10" fmla="*/ 152421 w 297201"/>
                <a:gd name="connsiteY10" fmla="*/ 11281 h 201835"/>
                <a:gd name="connsiteX11" fmla="*/ 76211 w 297201"/>
                <a:gd name="connsiteY11" fmla="*/ 26270 h 201835"/>
                <a:gd name="connsiteX12" fmla="*/ 30491 w 297201"/>
                <a:gd name="connsiteY12" fmla="*/ 26270 h 20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201" h="201835">
                  <a:moveTo>
                    <a:pt x="30491" y="26270"/>
                  </a:moveTo>
                  <a:cubicBezTo>
                    <a:pt x="33039" y="56249"/>
                    <a:pt x="27945" y="47673"/>
                    <a:pt x="0" y="62662"/>
                  </a:cubicBezTo>
                  <a:cubicBezTo>
                    <a:pt x="2547" y="90497"/>
                    <a:pt x="20322" y="71220"/>
                    <a:pt x="15246" y="133321"/>
                  </a:cubicBezTo>
                  <a:cubicBezTo>
                    <a:pt x="68588" y="126889"/>
                    <a:pt x="66059" y="92641"/>
                    <a:pt x="96532" y="118331"/>
                  </a:cubicBezTo>
                  <a:cubicBezTo>
                    <a:pt x="124477" y="141878"/>
                    <a:pt x="134647" y="129033"/>
                    <a:pt x="170196" y="161155"/>
                  </a:cubicBezTo>
                  <a:cubicBezTo>
                    <a:pt x="175272" y="167587"/>
                    <a:pt x="180348" y="171856"/>
                    <a:pt x="187971" y="180432"/>
                  </a:cubicBezTo>
                  <a:cubicBezTo>
                    <a:pt x="193047" y="188990"/>
                    <a:pt x="198140" y="193278"/>
                    <a:pt x="205745" y="201835"/>
                  </a:cubicBezTo>
                  <a:cubicBezTo>
                    <a:pt x="243841" y="188990"/>
                    <a:pt x="251464" y="150454"/>
                    <a:pt x="297202" y="144022"/>
                  </a:cubicBezTo>
                  <a:cubicBezTo>
                    <a:pt x="292126" y="109774"/>
                    <a:pt x="233690" y="103342"/>
                    <a:pt x="210839" y="66950"/>
                  </a:cubicBezTo>
                  <a:cubicBezTo>
                    <a:pt x="200688" y="51961"/>
                    <a:pt x="200688" y="39115"/>
                    <a:pt x="185442" y="34828"/>
                  </a:cubicBezTo>
                  <a:cubicBezTo>
                    <a:pt x="162573" y="26270"/>
                    <a:pt x="165120" y="32684"/>
                    <a:pt x="152421" y="11281"/>
                  </a:cubicBezTo>
                  <a:cubicBezTo>
                    <a:pt x="134647" y="-18698"/>
                    <a:pt x="86381" y="19838"/>
                    <a:pt x="76211" y="26270"/>
                  </a:cubicBezTo>
                  <a:cubicBezTo>
                    <a:pt x="53342" y="34828"/>
                    <a:pt x="48266" y="24126"/>
                    <a:pt x="30491" y="2627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4" name="Freeform: Shape 283">
              <a:extLst>
                <a:ext uri="{FF2B5EF4-FFF2-40B4-BE49-F238E27FC236}">
                  <a16:creationId xmlns:a16="http://schemas.microsoft.com/office/drawing/2014/main" id="{0EBBE656-66F8-AE04-76EF-1555F631C802}"/>
                </a:ext>
              </a:extLst>
            </p:cNvPr>
            <p:cNvSpPr/>
            <p:nvPr/>
          </p:nvSpPr>
          <p:spPr>
            <a:xfrm>
              <a:off x="5951963" y="2400871"/>
              <a:ext cx="216070" cy="176805"/>
            </a:xfrm>
            <a:custGeom>
              <a:avLst/>
              <a:gdLst>
                <a:gd name="connsiteX0" fmla="*/ 180352 w 216070"/>
                <a:gd name="connsiteY0" fmla="*/ 176806 h 176805"/>
                <a:gd name="connsiteX1" fmla="*/ 215920 w 216070"/>
                <a:gd name="connsiteY1" fmla="*/ 114723 h 176805"/>
                <a:gd name="connsiteX2" fmla="*/ 203221 w 216070"/>
                <a:gd name="connsiteY2" fmla="*/ 78331 h 176805"/>
                <a:gd name="connsiteX3" fmla="*/ 210844 w 216070"/>
                <a:gd name="connsiteY3" fmla="*/ 33363 h 176805"/>
                <a:gd name="connsiteX4" fmla="*/ 127010 w 216070"/>
                <a:gd name="connsiteY4" fmla="*/ 5529 h 176805"/>
                <a:gd name="connsiteX5" fmla="*/ 99066 w 216070"/>
                <a:gd name="connsiteY5" fmla="*/ 9817 h 176805"/>
                <a:gd name="connsiteX6" fmla="*/ 45724 w 216070"/>
                <a:gd name="connsiteY6" fmla="*/ 16248 h 176805"/>
                <a:gd name="connsiteX7" fmla="*/ 20326 w 216070"/>
                <a:gd name="connsiteY7" fmla="*/ 29094 h 176805"/>
                <a:gd name="connsiteX8" fmla="*/ 10156 w 216070"/>
                <a:gd name="connsiteY8" fmla="*/ 76187 h 176805"/>
                <a:gd name="connsiteX9" fmla="*/ 63498 w 216070"/>
                <a:gd name="connsiteY9" fmla="*/ 142558 h 176805"/>
                <a:gd name="connsiteX10" fmla="*/ 116840 w 216070"/>
                <a:gd name="connsiteY10" fmla="*/ 163960 h 176805"/>
                <a:gd name="connsiteX11" fmla="*/ 180352 w 216070"/>
                <a:gd name="connsiteY11" fmla="*/ 176806 h 17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70" h="176805">
                  <a:moveTo>
                    <a:pt x="180352" y="176806"/>
                  </a:moveTo>
                  <a:cubicBezTo>
                    <a:pt x="187975" y="168248"/>
                    <a:pt x="218467" y="129712"/>
                    <a:pt x="215920" y="114723"/>
                  </a:cubicBezTo>
                  <a:cubicBezTo>
                    <a:pt x="210844" y="101878"/>
                    <a:pt x="200674" y="97590"/>
                    <a:pt x="203221" y="78331"/>
                  </a:cubicBezTo>
                  <a:cubicBezTo>
                    <a:pt x="203221" y="59054"/>
                    <a:pt x="210844" y="56928"/>
                    <a:pt x="210844" y="33363"/>
                  </a:cubicBezTo>
                  <a:cubicBezTo>
                    <a:pt x="180352" y="7673"/>
                    <a:pt x="165125" y="5529"/>
                    <a:pt x="127010" y="5529"/>
                  </a:cubicBezTo>
                  <a:cubicBezTo>
                    <a:pt x="116840" y="5529"/>
                    <a:pt x="111764" y="16230"/>
                    <a:pt x="99066" y="9817"/>
                  </a:cubicBezTo>
                  <a:cubicBezTo>
                    <a:pt x="86367" y="3403"/>
                    <a:pt x="88896" y="-11586"/>
                    <a:pt x="45724" y="16248"/>
                  </a:cubicBezTo>
                  <a:cubicBezTo>
                    <a:pt x="35554" y="20536"/>
                    <a:pt x="30478" y="24806"/>
                    <a:pt x="20326" y="29094"/>
                  </a:cubicBezTo>
                  <a:cubicBezTo>
                    <a:pt x="-10165" y="39795"/>
                    <a:pt x="4" y="50497"/>
                    <a:pt x="10156" y="76187"/>
                  </a:cubicBezTo>
                  <a:cubicBezTo>
                    <a:pt x="20326" y="108310"/>
                    <a:pt x="7609" y="116867"/>
                    <a:pt x="63498" y="142558"/>
                  </a:cubicBezTo>
                  <a:cubicBezTo>
                    <a:pt x="99066" y="157547"/>
                    <a:pt x="66045" y="157547"/>
                    <a:pt x="116840" y="163960"/>
                  </a:cubicBezTo>
                  <a:cubicBezTo>
                    <a:pt x="139709" y="168248"/>
                    <a:pt x="157484" y="170374"/>
                    <a:pt x="180352" y="17680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5" name="Freeform: Shape 284">
              <a:extLst>
                <a:ext uri="{FF2B5EF4-FFF2-40B4-BE49-F238E27FC236}">
                  <a16:creationId xmlns:a16="http://schemas.microsoft.com/office/drawing/2014/main" id="{2D81D8DB-866A-3316-A932-C398060BF323}"/>
                </a:ext>
              </a:extLst>
            </p:cNvPr>
            <p:cNvSpPr/>
            <p:nvPr/>
          </p:nvSpPr>
          <p:spPr>
            <a:xfrm>
              <a:off x="6105058" y="2626914"/>
              <a:ext cx="167675" cy="241917"/>
            </a:xfrm>
            <a:custGeom>
              <a:avLst/>
              <a:gdLst>
                <a:gd name="connsiteX0" fmla="*/ 83146 w 167675"/>
                <a:gd name="connsiteY0" fmla="*/ 12845 h 241917"/>
                <a:gd name="connsiteX1" fmla="*/ 17105 w 167675"/>
                <a:gd name="connsiteY1" fmla="*/ 34248 h 241917"/>
                <a:gd name="connsiteX2" fmla="*/ 4406 w 167675"/>
                <a:gd name="connsiteY2" fmla="*/ 55651 h 241917"/>
                <a:gd name="connsiteX3" fmla="*/ 19652 w 167675"/>
                <a:gd name="connsiteY3" fmla="*/ 100619 h 241917"/>
                <a:gd name="connsiteX4" fmla="*/ 39974 w 167675"/>
                <a:gd name="connsiteY4" fmla="*/ 241917 h 241917"/>
                <a:gd name="connsiteX5" fmla="*/ 123807 w 167675"/>
                <a:gd name="connsiteY5" fmla="*/ 220514 h 241917"/>
                <a:gd name="connsiteX6" fmla="*/ 156828 w 167675"/>
                <a:gd name="connsiteY6" fmla="*/ 216227 h 241917"/>
                <a:gd name="connsiteX7" fmla="*/ 161903 w 167675"/>
                <a:gd name="connsiteY7" fmla="*/ 134867 h 241917"/>
                <a:gd name="connsiteX8" fmla="*/ 166979 w 167675"/>
                <a:gd name="connsiteY8" fmla="*/ 109176 h 241917"/>
                <a:gd name="connsiteX9" fmla="*/ 156809 w 167675"/>
                <a:gd name="connsiteY9" fmla="*/ 47094 h 241917"/>
                <a:gd name="connsiteX10" fmla="*/ 131412 w 167675"/>
                <a:gd name="connsiteY10" fmla="*/ 0 h 241917"/>
                <a:gd name="connsiteX11" fmla="*/ 83146 w 167675"/>
                <a:gd name="connsiteY11" fmla="*/ 12845 h 2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75" h="241917">
                  <a:moveTo>
                    <a:pt x="83146" y="12845"/>
                  </a:moveTo>
                  <a:cubicBezTo>
                    <a:pt x="14558" y="12845"/>
                    <a:pt x="32332" y="6414"/>
                    <a:pt x="17105" y="34248"/>
                  </a:cubicBezTo>
                  <a:cubicBezTo>
                    <a:pt x="12029" y="40662"/>
                    <a:pt x="9482" y="47094"/>
                    <a:pt x="4406" y="55651"/>
                  </a:cubicBezTo>
                  <a:cubicBezTo>
                    <a:pt x="-8293" y="74928"/>
                    <a:pt x="9482" y="89899"/>
                    <a:pt x="19652" y="100619"/>
                  </a:cubicBezTo>
                  <a:cubicBezTo>
                    <a:pt x="52672" y="143443"/>
                    <a:pt x="32351" y="173421"/>
                    <a:pt x="39974" y="241917"/>
                  </a:cubicBezTo>
                  <a:cubicBezTo>
                    <a:pt x="106014" y="201237"/>
                    <a:pt x="95863" y="224784"/>
                    <a:pt x="123807" y="220514"/>
                  </a:cubicBezTo>
                  <a:cubicBezTo>
                    <a:pt x="133959" y="220514"/>
                    <a:pt x="146676" y="218371"/>
                    <a:pt x="156828" y="216227"/>
                  </a:cubicBezTo>
                  <a:cubicBezTo>
                    <a:pt x="144129" y="179835"/>
                    <a:pt x="136506" y="199093"/>
                    <a:pt x="161903" y="134867"/>
                  </a:cubicBezTo>
                  <a:cubicBezTo>
                    <a:pt x="164450" y="122021"/>
                    <a:pt x="169526" y="117734"/>
                    <a:pt x="166979" y="109176"/>
                  </a:cubicBezTo>
                  <a:cubicBezTo>
                    <a:pt x="156809" y="83486"/>
                    <a:pt x="159356" y="74928"/>
                    <a:pt x="156809" y="47094"/>
                  </a:cubicBezTo>
                  <a:cubicBezTo>
                    <a:pt x="151733" y="23547"/>
                    <a:pt x="139035" y="12845"/>
                    <a:pt x="131412" y="0"/>
                  </a:cubicBezTo>
                  <a:cubicBezTo>
                    <a:pt x="111090" y="8558"/>
                    <a:pt x="108543" y="12845"/>
                    <a:pt x="83146" y="1284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6" name="Freeform: Shape 285">
              <a:extLst>
                <a:ext uri="{FF2B5EF4-FFF2-40B4-BE49-F238E27FC236}">
                  <a16:creationId xmlns:a16="http://schemas.microsoft.com/office/drawing/2014/main" id="{61C79CB6-39EE-156E-1CB9-D09C4151C740}"/>
                </a:ext>
              </a:extLst>
            </p:cNvPr>
            <p:cNvSpPr/>
            <p:nvPr/>
          </p:nvSpPr>
          <p:spPr>
            <a:xfrm>
              <a:off x="7855775" y="3453376"/>
              <a:ext cx="158920" cy="500986"/>
            </a:xfrm>
            <a:custGeom>
              <a:avLst/>
              <a:gdLst>
                <a:gd name="connsiteX0" fmla="*/ 133523 w 158920"/>
                <a:gd name="connsiteY0" fmla="*/ 500968 h 500986"/>
                <a:gd name="connsiteX1" fmla="*/ 118277 w 158920"/>
                <a:gd name="connsiteY1" fmla="*/ 451730 h 500986"/>
                <a:gd name="connsiteX2" fmla="*/ 105579 w 158920"/>
                <a:gd name="connsiteY2" fmla="*/ 402493 h 500986"/>
                <a:gd name="connsiteX3" fmla="*/ 49690 w 158920"/>
                <a:gd name="connsiteY3" fmla="*/ 336123 h 500986"/>
                <a:gd name="connsiteX4" fmla="*/ 31915 w 158920"/>
                <a:gd name="connsiteY4" fmla="*/ 235504 h 500986"/>
                <a:gd name="connsiteX5" fmla="*/ 92880 w 158920"/>
                <a:gd name="connsiteY5" fmla="*/ 216227 h 500986"/>
                <a:gd name="connsiteX6" fmla="*/ 158921 w 158920"/>
                <a:gd name="connsiteY6" fmla="*/ 152000 h 500986"/>
                <a:gd name="connsiteX7" fmla="*/ 95409 w 158920"/>
                <a:gd name="connsiteY7" fmla="*/ 87773 h 500986"/>
                <a:gd name="connsiteX8" fmla="*/ 44595 w 158920"/>
                <a:gd name="connsiteY8" fmla="*/ 0 h 500986"/>
                <a:gd name="connsiteX9" fmla="*/ 3952 w 158920"/>
                <a:gd name="connsiteY9" fmla="*/ 44968 h 500986"/>
                <a:gd name="connsiteX10" fmla="*/ 3952 w 158920"/>
                <a:gd name="connsiteY10" fmla="*/ 162720 h 500986"/>
                <a:gd name="connsiteX11" fmla="*/ 14122 w 158920"/>
                <a:gd name="connsiteY11" fmla="*/ 284759 h 500986"/>
                <a:gd name="connsiteX12" fmla="*/ 9046 w 158920"/>
                <a:gd name="connsiteY12" fmla="*/ 319007 h 500986"/>
                <a:gd name="connsiteX13" fmla="*/ 29368 w 158920"/>
                <a:gd name="connsiteY13" fmla="*/ 342554 h 500986"/>
                <a:gd name="connsiteX14" fmla="*/ 52237 w 158920"/>
                <a:gd name="connsiteY14" fmla="*/ 404637 h 500986"/>
                <a:gd name="connsiteX15" fmla="*/ 85257 w 158920"/>
                <a:gd name="connsiteY15" fmla="*/ 460306 h 500986"/>
                <a:gd name="connsiteX16" fmla="*/ 133523 w 158920"/>
                <a:gd name="connsiteY16" fmla="*/ 500986 h 5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920" h="500986">
                  <a:moveTo>
                    <a:pt x="133523" y="500968"/>
                  </a:moveTo>
                  <a:cubicBezTo>
                    <a:pt x="128447" y="481709"/>
                    <a:pt x="120825" y="479565"/>
                    <a:pt x="118277" y="451730"/>
                  </a:cubicBezTo>
                  <a:cubicBezTo>
                    <a:pt x="115730" y="430328"/>
                    <a:pt x="113202" y="419608"/>
                    <a:pt x="105579" y="402493"/>
                  </a:cubicBezTo>
                  <a:cubicBezTo>
                    <a:pt x="77634" y="359669"/>
                    <a:pt x="62388" y="378946"/>
                    <a:pt x="49690" y="336123"/>
                  </a:cubicBezTo>
                  <a:cubicBezTo>
                    <a:pt x="36991" y="297586"/>
                    <a:pt x="21745" y="284741"/>
                    <a:pt x="31915" y="235504"/>
                  </a:cubicBezTo>
                  <a:cubicBezTo>
                    <a:pt x="47161" y="164845"/>
                    <a:pt x="57313" y="205525"/>
                    <a:pt x="92880" y="216227"/>
                  </a:cubicBezTo>
                  <a:cubicBezTo>
                    <a:pt x="87804" y="162701"/>
                    <a:pt x="92880" y="169115"/>
                    <a:pt x="158921" y="152000"/>
                  </a:cubicBezTo>
                  <a:cubicBezTo>
                    <a:pt x="136052" y="62083"/>
                    <a:pt x="130976" y="79198"/>
                    <a:pt x="95409" y="87773"/>
                  </a:cubicBezTo>
                  <a:cubicBezTo>
                    <a:pt x="49690" y="98475"/>
                    <a:pt x="67464" y="27835"/>
                    <a:pt x="44595" y="0"/>
                  </a:cubicBezTo>
                  <a:cubicBezTo>
                    <a:pt x="26821" y="10701"/>
                    <a:pt x="9028" y="19277"/>
                    <a:pt x="3952" y="44968"/>
                  </a:cubicBezTo>
                  <a:cubicBezTo>
                    <a:pt x="-8746" y="96349"/>
                    <a:pt x="14122" y="94205"/>
                    <a:pt x="3952" y="162720"/>
                  </a:cubicBezTo>
                  <a:cubicBezTo>
                    <a:pt x="3952" y="177709"/>
                    <a:pt x="21727" y="224802"/>
                    <a:pt x="14122" y="284759"/>
                  </a:cubicBezTo>
                  <a:cubicBezTo>
                    <a:pt x="11575" y="297605"/>
                    <a:pt x="1424" y="306162"/>
                    <a:pt x="9046" y="319007"/>
                  </a:cubicBezTo>
                  <a:cubicBezTo>
                    <a:pt x="11593" y="323296"/>
                    <a:pt x="24292" y="336141"/>
                    <a:pt x="29368" y="342554"/>
                  </a:cubicBezTo>
                  <a:cubicBezTo>
                    <a:pt x="42067" y="357543"/>
                    <a:pt x="47143" y="383234"/>
                    <a:pt x="52237" y="404637"/>
                  </a:cubicBezTo>
                  <a:cubicBezTo>
                    <a:pt x="62388" y="438885"/>
                    <a:pt x="64936" y="441029"/>
                    <a:pt x="85257" y="460306"/>
                  </a:cubicBezTo>
                  <a:cubicBezTo>
                    <a:pt x="97956" y="471008"/>
                    <a:pt x="118277" y="494554"/>
                    <a:pt x="133523" y="5009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7" name="Freeform: Shape 286">
              <a:extLst>
                <a:ext uri="{FF2B5EF4-FFF2-40B4-BE49-F238E27FC236}">
                  <a16:creationId xmlns:a16="http://schemas.microsoft.com/office/drawing/2014/main" id="{C899B690-61A8-749F-61B8-CF6472B5A252}"/>
                </a:ext>
              </a:extLst>
            </p:cNvPr>
            <p:cNvSpPr/>
            <p:nvPr/>
          </p:nvSpPr>
          <p:spPr>
            <a:xfrm>
              <a:off x="5963730" y="3695275"/>
              <a:ext cx="260041" cy="205929"/>
            </a:xfrm>
            <a:custGeom>
              <a:avLst/>
              <a:gdLst>
                <a:gd name="connsiteX0" fmla="*/ 72053 w 260041"/>
                <a:gd name="connsiteY0" fmla="*/ 190554 h 205929"/>
                <a:gd name="connsiteX1" fmla="*/ 112696 w 260041"/>
                <a:gd name="connsiteY1" fmla="*/ 167008 h 205929"/>
                <a:gd name="connsiteX2" fmla="*/ 168585 w 260041"/>
                <a:gd name="connsiteY2" fmla="*/ 164864 h 205929"/>
                <a:gd name="connsiteX3" fmla="*/ 260042 w 260041"/>
                <a:gd name="connsiteY3" fmla="*/ 130616 h 205929"/>
                <a:gd name="connsiteX4" fmla="*/ 209228 w 260041"/>
                <a:gd name="connsiteY4" fmla="*/ 72802 h 205929"/>
                <a:gd name="connsiteX5" fmla="*/ 176208 w 260041"/>
                <a:gd name="connsiteY5" fmla="*/ 0 h 205929"/>
                <a:gd name="connsiteX6" fmla="*/ 145717 w 260041"/>
                <a:gd name="connsiteY6" fmla="*/ 27834 h 205929"/>
                <a:gd name="connsiteX7" fmla="*/ 39014 w 260041"/>
                <a:gd name="connsiteY7" fmla="*/ 98493 h 205929"/>
                <a:gd name="connsiteX8" fmla="*/ 918 w 260041"/>
                <a:gd name="connsiteY8" fmla="*/ 179853 h 205929"/>
                <a:gd name="connsiteX9" fmla="*/ 11070 w 260041"/>
                <a:gd name="connsiteY9" fmla="*/ 199130 h 205929"/>
                <a:gd name="connsiteX10" fmla="*/ 72035 w 260041"/>
                <a:gd name="connsiteY10" fmla="*/ 190573 h 20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041" h="205929">
                  <a:moveTo>
                    <a:pt x="72053" y="190554"/>
                  </a:moveTo>
                  <a:cubicBezTo>
                    <a:pt x="87298" y="181997"/>
                    <a:pt x="77128" y="164864"/>
                    <a:pt x="112696" y="167008"/>
                  </a:cubicBezTo>
                  <a:cubicBezTo>
                    <a:pt x="138093" y="171295"/>
                    <a:pt x="143188" y="173439"/>
                    <a:pt x="168585" y="164864"/>
                  </a:cubicBezTo>
                  <a:cubicBezTo>
                    <a:pt x="206700" y="149874"/>
                    <a:pt x="227021" y="158432"/>
                    <a:pt x="260042" y="130616"/>
                  </a:cubicBezTo>
                  <a:cubicBezTo>
                    <a:pt x="252419" y="115626"/>
                    <a:pt x="224474" y="87792"/>
                    <a:pt x="209228" y="72802"/>
                  </a:cubicBezTo>
                  <a:cubicBezTo>
                    <a:pt x="191454" y="53525"/>
                    <a:pt x="181284" y="34266"/>
                    <a:pt x="176208" y="0"/>
                  </a:cubicBezTo>
                  <a:cubicBezTo>
                    <a:pt x="163509" y="6432"/>
                    <a:pt x="155886" y="19277"/>
                    <a:pt x="145717" y="27834"/>
                  </a:cubicBezTo>
                  <a:cubicBezTo>
                    <a:pt x="112696" y="57813"/>
                    <a:pt x="84752" y="87792"/>
                    <a:pt x="39014" y="98493"/>
                  </a:cubicBezTo>
                  <a:cubicBezTo>
                    <a:pt x="-1629" y="107051"/>
                    <a:pt x="-1629" y="128472"/>
                    <a:pt x="918" y="179853"/>
                  </a:cubicBezTo>
                  <a:cubicBezTo>
                    <a:pt x="3465" y="190554"/>
                    <a:pt x="918" y="194842"/>
                    <a:pt x="11070" y="199130"/>
                  </a:cubicBezTo>
                  <a:cubicBezTo>
                    <a:pt x="41561" y="218407"/>
                    <a:pt x="39014" y="190573"/>
                    <a:pt x="72035" y="19057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8" name="Freeform: Shape 287">
              <a:extLst>
                <a:ext uri="{FF2B5EF4-FFF2-40B4-BE49-F238E27FC236}">
                  <a16:creationId xmlns:a16="http://schemas.microsoft.com/office/drawing/2014/main" id="{3DE1BFF6-1962-E89B-D9FA-2AE6FF75B240}"/>
                </a:ext>
              </a:extLst>
            </p:cNvPr>
            <p:cNvSpPr/>
            <p:nvPr/>
          </p:nvSpPr>
          <p:spPr>
            <a:xfrm>
              <a:off x="6710861" y="2667576"/>
              <a:ext cx="158145" cy="324732"/>
            </a:xfrm>
            <a:custGeom>
              <a:avLst/>
              <a:gdLst>
                <a:gd name="connsiteX0" fmla="*/ 28592 w 158145"/>
                <a:gd name="connsiteY0" fmla="*/ 254799 h 324732"/>
                <a:gd name="connsiteX1" fmla="*/ 71783 w 158145"/>
                <a:gd name="connsiteY1" fmla="*/ 304036 h 324732"/>
                <a:gd name="connsiteX2" fmla="*/ 97180 w 158145"/>
                <a:gd name="connsiteY2" fmla="*/ 323295 h 324732"/>
                <a:gd name="connsiteX3" fmla="*/ 137823 w 158145"/>
                <a:gd name="connsiteY3" fmla="*/ 244079 h 324732"/>
                <a:gd name="connsiteX4" fmla="*/ 158145 w 158145"/>
                <a:gd name="connsiteY4" fmla="*/ 196968 h 324732"/>
                <a:gd name="connsiteX5" fmla="*/ 132748 w 158145"/>
                <a:gd name="connsiteY5" fmla="*/ 175565 h 324732"/>
                <a:gd name="connsiteX6" fmla="*/ 87029 w 158145"/>
                <a:gd name="connsiteY6" fmla="*/ 122040 h 324732"/>
                <a:gd name="connsiteX7" fmla="*/ 76859 w 158145"/>
                <a:gd name="connsiteY7" fmla="*/ 85648 h 324732"/>
                <a:gd name="connsiteX8" fmla="*/ 89557 w 158145"/>
                <a:gd name="connsiteY8" fmla="*/ 51399 h 324732"/>
                <a:gd name="connsiteX9" fmla="*/ 120049 w 158145"/>
                <a:gd name="connsiteY9" fmla="*/ 32122 h 324732"/>
                <a:gd name="connsiteX10" fmla="*/ 107350 w 158145"/>
                <a:gd name="connsiteY10" fmla="*/ 0 h 324732"/>
                <a:gd name="connsiteX11" fmla="*/ 10818 w 158145"/>
                <a:gd name="connsiteY11" fmla="*/ 47112 h 324732"/>
                <a:gd name="connsiteX12" fmla="*/ 13365 w 158145"/>
                <a:gd name="connsiteY12" fmla="*/ 124184 h 324732"/>
                <a:gd name="connsiteX13" fmla="*/ 48932 w 158145"/>
                <a:gd name="connsiteY13" fmla="*/ 226946 h 324732"/>
                <a:gd name="connsiteX14" fmla="*/ 28611 w 158145"/>
                <a:gd name="connsiteY14" fmla="*/ 254781 h 3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45" h="324732">
                  <a:moveTo>
                    <a:pt x="28592" y="254799"/>
                  </a:moveTo>
                  <a:cubicBezTo>
                    <a:pt x="33668" y="271932"/>
                    <a:pt x="61613" y="291191"/>
                    <a:pt x="71783" y="304036"/>
                  </a:cubicBezTo>
                  <a:cubicBezTo>
                    <a:pt x="79406" y="310468"/>
                    <a:pt x="84481" y="321170"/>
                    <a:pt x="97180" y="323295"/>
                  </a:cubicBezTo>
                  <a:cubicBezTo>
                    <a:pt x="160692" y="336141"/>
                    <a:pt x="145446" y="259069"/>
                    <a:pt x="137823" y="244079"/>
                  </a:cubicBezTo>
                  <a:cubicBezTo>
                    <a:pt x="112426" y="203400"/>
                    <a:pt x="137823" y="211957"/>
                    <a:pt x="158145" y="196968"/>
                  </a:cubicBezTo>
                  <a:cubicBezTo>
                    <a:pt x="158145" y="177691"/>
                    <a:pt x="147975" y="175565"/>
                    <a:pt x="132748" y="175565"/>
                  </a:cubicBezTo>
                  <a:cubicBezTo>
                    <a:pt x="109879" y="175565"/>
                    <a:pt x="117502" y="158432"/>
                    <a:pt x="87029" y="122040"/>
                  </a:cubicBezTo>
                  <a:cubicBezTo>
                    <a:pt x="76859" y="109194"/>
                    <a:pt x="69254" y="107050"/>
                    <a:pt x="76859" y="85648"/>
                  </a:cubicBezTo>
                  <a:cubicBezTo>
                    <a:pt x="79406" y="70658"/>
                    <a:pt x="79406" y="57813"/>
                    <a:pt x="89557" y="51399"/>
                  </a:cubicBezTo>
                  <a:cubicBezTo>
                    <a:pt x="104803" y="42842"/>
                    <a:pt x="112426" y="49256"/>
                    <a:pt x="120049" y="32122"/>
                  </a:cubicBezTo>
                  <a:cubicBezTo>
                    <a:pt x="127672" y="19277"/>
                    <a:pt x="122596" y="0"/>
                    <a:pt x="107350" y="0"/>
                  </a:cubicBezTo>
                  <a:cubicBezTo>
                    <a:pt x="92104" y="0"/>
                    <a:pt x="20988" y="40680"/>
                    <a:pt x="10818" y="47112"/>
                  </a:cubicBezTo>
                  <a:cubicBezTo>
                    <a:pt x="-9504" y="64245"/>
                    <a:pt x="3195" y="104925"/>
                    <a:pt x="13365" y="124184"/>
                  </a:cubicBezTo>
                  <a:cubicBezTo>
                    <a:pt x="36234" y="156306"/>
                    <a:pt x="69254" y="167008"/>
                    <a:pt x="48932" y="226946"/>
                  </a:cubicBezTo>
                  <a:cubicBezTo>
                    <a:pt x="43856" y="246223"/>
                    <a:pt x="43856" y="248349"/>
                    <a:pt x="28611" y="25478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89" name="Freeform: Shape 288">
              <a:extLst>
                <a:ext uri="{FF2B5EF4-FFF2-40B4-BE49-F238E27FC236}">
                  <a16:creationId xmlns:a16="http://schemas.microsoft.com/office/drawing/2014/main" id="{D8F99C5A-E2B5-ADB6-413C-A63BA0E45D0E}"/>
                </a:ext>
              </a:extLst>
            </p:cNvPr>
            <p:cNvSpPr/>
            <p:nvPr/>
          </p:nvSpPr>
          <p:spPr>
            <a:xfrm>
              <a:off x="6918694" y="2731205"/>
              <a:ext cx="288193" cy="239235"/>
            </a:xfrm>
            <a:custGeom>
              <a:avLst/>
              <a:gdLst>
                <a:gd name="connsiteX0" fmla="*/ 11296 w 288193"/>
                <a:gd name="connsiteY0" fmla="*/ 101253 h 239235"/>
                <a:gd name="connsiteX1" fmla="*/ 84959 w 288193"/>
                <a:gd name="connsiteY1" fmla="*/ 88408 h 239235"/>
                <a:gd name="connsiteX2" fmla="*/ 110356 w 288193"/>
                <a:gd name="connsiteY2" fmla="*/ 111955 h 239235"/>
                <a:gd name="connsiteX3" fmla="*/ 189114 w 288193"/>
                <a:gd name="connsiteY3" fmla="*/ 184757 h 239235"/>
                <a:gd name="connsiteX4" fmla="*/ 239927 w 288193"/>
                <a:gd name="connsiteY4" fmla="*/ 238282 h 239235"/>
                <a:gd name="connsiteX5" fmla="*/ 278042 w 288193"/>
                <a:gd name="connsiteY5" fmla="*/ 238282 h 239235"/>
                <a:gd name="connsiteX6" fmla="*/ 275495 w 288193"/>
                <a:gd name="connsiteY6" fmla="*/ 210448 h 239235"/>
                <a:gd name="connsiteX7" fmla="*/ 288194 w 288193"/>
                <a:gd name="connsiteY7" fmla="*/ 135520 h 239235"/>
                <a:gd name="connsiteX8" fmla="*/ 232305 w 288193"/>
                <a:gd name="connsiteY8" fmla="*/ 118386 h 239235"/>
                <a:gd name="connsiteX9" fmla="*/ 204360 w 288193"/>
                <a:gd name="connsiteY9" fmla="*/ 67005 h 239235"/>
                <a:gd name="connsiteX10" fmla="*/ 117998 w 288193"/>
                <a:gd name="connsiteY10" fmla="*/ 41315 h 239235"/>
                <a:gd name="connsiteX11" fmla="*/ 100223 w 288193"/>
                <a:gd name="connsiteY11" fmla="*/ 19912 h 239235"/>
                <a:gd name="connsiteX12" fmla="*/ 69732 w 288193"/>
                <a:gd name="connsiteY12" fmla="*/ 39189 h 239235"/>
                <a:gd name="connsiteX13" fmla="*/ 44334 w 288193"/>
                <a:gd name="connsiteY13" fmla="*/ 653 h 239235"/>
                <a:gd name="connsiteX14" fmla="*/ 11314 w 288193"/>
                <a:gd name="connsiteY14" fmla="*/ 101272 h 23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193" h="239235">
                  <a:moveTo>
                    <a:pt x="11296" y="101253"/>
                  </a:moveTo>
                  <a:cubicBezTo>
                    <a:pt x="23994" y="94821"/>
                    <a:pt x="62109" y="69131"/>
                    <a:pt x="84959" y="88408"/>
                  </a:cubicBezTo>
                  <a:cubicBezTo>
                    <a:pt x="95129" y="99109"/>
                    <a:pt x="90035" y="107685"/>
                    <a:pt x="110356" y="111955"/>
                  </a:cubicBezTo>
                  <a:cubicBezTo>
                    <a:pt x="153547" y="122656"/>
                    <a:pt x="120527" y="146203"/>
                    <a:pt x="189114" y="184757"/>
                  </a:cubicBezTo>
                  <a:cubicBezTo>
                    <a:pt x="219606" y="201890"/>
                    <a:pt x="227211" y="204016"/>
                    <a:pt x="239927" y="238282"/>
                  </a:cubicBezTo>
                  <a:cubicBezTo>
                    <a:pt x="252627" y="238282"/>
                    <a:pt x="262797" y="240426"/>
                    <a:pt x="278042" y="238282"/>
                  </a:cubicBezTo>
                  <a:cubicBezTo>
                    <a:pt x="278042" y="225437"/>
                    <a:pt x="278042" y="221149"/>
                    <a:pt x="275495" y="210448"/>
                  </a:cubicBezTo>
                  <a:cubicBezTo>
                    <a:pt x="267872" y="163336"/>
                    <a:pt x="280571" y="180469"/>
                    <a:pt x="288194" y="135520"/>
                  </a:cubicBezTo>
                  <a:cubicBezTo>
                    <a:pt x="267872" y="131232"/>
                    <a:pt x="245003" y="129088"/>
                    <a:pt x="232305" y="118386"/>
                  </a:cubicBezTo>
                  <a:cubicBezTo>
                    <a:pt x="217059" y="103397"/>
                    <a:pt x="219606" y="79850"/>
                    <a:pt x="204360" y="67005"/>
                  </a:cubicBezTo>
                  <a:cubicBezTo>
                    <a:pt x="181491" y="49872"/>
                    <a:pt x="138319" y="67005"/>
                    <a:pt x="117998" y="41315"/>
                  </a:cubicBezTo>
                  <a:cubicBezTo>
                    <a:pt x="110375" y="30613"/>
                    <a:pt x="112922" y="22037"/>
                    <a:pt x="100223" y="19912"/>
                  </a:cubicBezTo>
                  <a:cubicBezTo>
                    <a:pt x="92600" y="34901"/>
                    <a:pt x="95147" y="54160"/>
                    <a:pt x="69732" y="39189"/>
                  </a:cubicBezTo>
                  <a:cubicBezTo>
                    <a:pt x="57033" y="30631"/>
                    <a:pt x="46863" y="19912"/>
                    <a:pt x="44334" y="653"/>
                  </a:cubicBezTo>
                  <a:cubicBezTo>
                    <a:pt x="-31876" y="-3635"/>
                    <a:pt x="13843" y="11354"/>
                    <a:pt x="11314" y="10127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0" name="Freeform: Shape 289">
              <a:extLst>
                <a:ext uri="{FF2B5EF4-FFF2-40B4-BE49-F238E27FC236}">
                  <a16:creationId xmlns:a16="http://schemas.microsoft.com/office/drawing/2014/main" id="{6F7ABE8D-D999-89C7-A1E7-A9D6A8E18670}"/>
                </a:ext>
              </a:extLst>
            </p:cNvPr>
            <p:cNvSpPr/>
            <p:nvPr/>
          </p:nvSpPr>
          <p:spPr>
            <a:xfrm>
              <a:off x="6391439" y="3851581"/>
              <a:ext cx="160044" cy="252636"/>
            </a:xfrm>
            <a:custGeom>
              <a:avLst/>
              <a:gdLst>
                <a:gd name="connsiteX0" fmla="*/ 0 w 160044"/>
                <a:gd name="connsiteY0" fmla="*/ 166989 h 252636"/>
                <a:gd name="connsiteX1" fmla="*/ 68588 w 160044"/>
                <a:gd name="connsiteY1" fmla="*/ 199112 h 252636"/>
                <a:gd name="connsiteX2" fmla="*/ 119401 w 160044"/>
                <a:gd name="connsiteY2" fmla="*/ 252637 h 252636"/>
                <a:gd name="connsiteX3" fmla="*/ 160045 w 160044"/>
                <a:gd name="connsiteY3" fmla="*/ 166989 h 252636"/>
                <a:gd name="connsiteX4" fmla="*/ 152421 w 160044"/>
                <a:gd name="connsiteY4" fmla="*/ 104907 h 252636"/>
                <a:gd name="connsiteX5" fmla="*/ 152421 w 160044"/>
                <a:gd name="connsiteY5" fmla="*/ 44968 h 252636"/>
                <a:gd name="connsiteX6" fmla="*/ 88909 w 160044"/>
                <a:gd name="connsiteY6" fmla="*/ 44968 h 252636"/>
                <a:gd name="connsiteX7" fmla="*/ 33020 w 160044"/>
                <a:gd name="connsiteY7" fmla="*/ 0 h 252636"/>
                <a:gd name="connsiteX8" fmla="*/ 5076 w 160044"/>
                <a:gd name="connsiteY8" fmla="*/ 147730 h 252636"/>
                <a:gd name="connsiteX9" fmla="*/ 0 w 160044"/>
                <a:gd name="connsiteY9" fmla="*/ 167007 h 2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4" h="252636">
                  <a:moveTo>
                    <a:pt x="0" y="166989"/>
                  </a:moveTo>
                  <a:cubicBezTo>
                    <a:pt x="17774" y="179834"/>
                    <a:pt x="48266" y="186266"/>
                    <a:pt x="68588" y="199112"/>
                  </a:cubicBezTo>
                  <a:cubicBezTo>
                    <a:pt x="96532" y="214101"/>
                    <a:pt x="96532" y="239792"/>
                    <a:pt x="119401" y="252637"/>
                  </a:cubicBezTo>
                  <a:cubicBezTo>
                    <a:pt x="137176" y="181978"/>
                    <a:pt x="160045" y="190554"/>
                    <a:pt x="160045" y="166989"/>
                  </a:cubicBezTo>
                  <a:cubicBezTo>
                    <a:pt x="157497" y="145586"/>
                    <a:pt x="152421" y="128453"/>
                    <a:pt x="152421" y="104907"/>
                  </a:cubicBezTo>
                  <a:cubicBezTo>
                    <a:pt x="154969" y="77072"/>
                    <a:pt x="157497" y="70658"/>
                    <a:pt x="152421" y="44968"/>
                  </a:cubicBezTo>
                  <a:cubicBezTo>
                    <a:pt x="132100" y="51399"/>
                    <a:pt x="127024" y="79216"/>
                    <a:pt x="88909" y="44968"/>
                  </a:cubicBezTo>
                  <a:cubicBezTo>
                    <a:pt x="71135" y="27834"/>
                    <a:pt x="55889" y="12845"/>
                    <a:pt x="33020" y="0"/>
                  </a:cubicBezTo>
                  <a:cubicBezTo>
                    <a:pt x="-5094" y="38536"/>
                    <a:pt x="43172" y="66371"/>
                    <a:pt x="5076" y="147730"/>
                  </a:cubicBezTo>
                  <a:cubicBezTo>
                    <a:pt x="0" y="156288"/>
                    <a:pt x="2529" y="158432"/>
                    <a:pt x="0" y="16700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1" name="Freeform: Shape 290">
              <a:extLst>
                <a:ext uri="{FF2B5EF4-FFF2-40B4-BE49-F238E27FC236}">
                  <a16:creationId xmlns:a16="http://schemas.microsoft.com/office/drawing/2014/main" id="{9CFE8DAB-23F1-C36F-C2AF-1D9E76CA60AC}"/>
                </a:ext>
              </a:extLst>
            </p:cNvPr>
            <p:cNvSpPr/>
            <p:nvPr/>
          </p:nvSpPr>
          <p:spPr>
            <a:xfrm>
              <a:off x="6551483" y="3675998"/>
              <a:ext cx="228650" cy="342572"/>
            </a:xfrm>
            <a:custGeom>
              <a:avLst/>
              <a:gdLst>
                <a:gd name="connsiteX0" fmla="*/ 0 w 228650"/>
                <a:gd name="connsiteY0" fmla="*/ 211975 h 342572"/>
                <a:gd name="connsiteX1" fmla="*/ 2547 w 228650"/>
                <a:gd name="connsiteY1" fmla="*/ 274058 h 342572"/>
                <a:gd name="connsiteX2" fmla="*/ 7623 w 228650"/>
                <a:gd name="connsiteY2" fmla="*/ 342573 h 342572"/>
                <a:gd name="connsiteX3" fmla="*/ 43190 w 228650"/>
                <a:gd name="connsiteY3" fmla="*/ 308324 h 342572"/>
                <a:gd name="connsiteX4" fmla="*/ 170214 w 228650"/>
                <a:gd name="connsiteY4" fmla="*/ 169152 h 342572"/>
                <a:gd name="connsiteX5" fmla="*/ 193083 w 228650"/>
                <a:gd name="connsiteY5" fmla="*/ 126328 h 342572"/>
                <a:gd name="connsiteX6" fmla="*/ 228651 w 228650"/>
                <a:gd name="connsiteY6" fmla="*/ 19277 h 342572"/>
                <a:gd name="connsiteX7" fmla="*/ 203253 w 228650"/>
                <a:gd name="connsiteY7" fmla="*/ 27835 h 342572"/>
                <a:gd name="connsiteX8" fmla="*/ 129589 w 228650"/>
                <a:gd name="connsiteY8" fmla="*/ 51381 h 342572"/>
                <a:gd name="connsiteX9" fmla="*/ 73700 w 228650"/>
                <a:gd name="connsiteY9" fmla="*/ 42824 h 342572"/>
                <a:gd name="connsiteX10" fmla="*/ 45756 w 228650"/>
                <a:gd name="connsiteY10" fmla="*/ 0 h 342572"/>
                <a:gd name="connsiteX11" fmla="*/ 55907 w 228650"/>
                <a:gd name="connsiteY11" fmla="*/ 49237 h 342572"/>
                <a:gd name="connsiteX12" fmla="*/ 127042 w 228650"/>
                <a:gd name="connsiteY12" fmla="*/ 94205 h 342572"/>
                <a:gd name="connsiteX13" fmla="*/ 152440 w 228650"/>
                <a:gd name="connsiteY13" fmla="*/ 126328 h 342572"/>
                <a:gd name="connsiteX14" fmla="*/ 53360 w 228650"/>
                <a:gd name="connsiteY14" fmla="*/ 207687 h 342572"/>
                <a:gd name="connsiteX15" fmla="*/ 18 w 228650"/>
                <a:gd name="connsiteY15" fmla="*/ 211975 h 34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50" h="342572">
                  <a:moveTo>
                    <a:pt x="0" y="211975"/>
                  </a:moveTo>
                  <a:cubicBezTo>
                    <a:pt x="7623" y="239810"/>
                    <a:pt x="5076" y="246223"/>
                    <a:pt x="2547" y="274058"/>
                  </a:cubicBezTo>
                  <a:cubicBezTo>
                    <a:pt x="0" y="297605"/>
                    <a:pt x="5094" y="319026"/>
                    <a:pt x="7623" y="342573"/>
                  </a:cubicBezTo>
                  <a:lnTo>
                    <a:pt x="43190" y="308324"/>
                  </a:lnTo>
                  <a:cubicBezTo>
                    <a:pt x="88909" y="259087"/>
                    <a:pt x="132100" y="231253"/>
                    <a:pt x="170214" y="169152"/>
                  </a:cubicBezTo>
                  <a:cubicBezTo>
                    <a:pt x="177837" y="154162"/>
                    <a:pt x="185460" y="141317"/>
                    <a:pt x="193083" y="126328"/>
                  </a:cubicBezTo>
                  <a:cubicBezTo>
                    <a:pt x="210857" y="98493"/>
                    <a:pt x="226103" y="64245"/>
                    <a:pt x="228651" y="19277"/>
                  </a:cubicBezTo>
                  <a:cubicBezTo>
                    <a:pt x="218499" y="23565"/>
                    <a:pt x="215951" y="25709"/>
                    <a:pt x="203253" y="27835"/>
                  </a:cubicBezTo>
                  <a:cubicBezTo>
                    <a:pt x="162610" y="36392"/>
                    <a:pt x="175308" y="44968"/>
                    <a:pt x="129589" y="51381"/>
                  </a:cubicBezTo>
                  <a:cubicBezTo>
                    <a:pt x="109268" y="53525"/>
                    <a:pt x="88946" y="53525"/>
                    <a:pt x="73700" y="42824"/>
                  </a:cubicBezTo>
                  <a:cubicBezTo>
                    <a:pt x="58454" y="29979"/>
                    <a:pt x="58454" y="12845"/>
                    <a:pt x="45756" y="0"/>
                  </a:cubicBezTo>
                  <a:cubicBezTo>
                    <a:pt x="43208" y="21403"/>
                    <a:pt x="45756" y="36392"/>
                    <a:pt x="55907" y="49237"/>
                  </a:cubicBezTo>
                  <a:cubicBezTo>
                    <a:pt x="83852" y="81360"/>
                    <a:pt x="91475" y="81360"/>
                    <a:pt x="127042" y="94205"/>
                  </a:cubicBezTo>
                  <a:cubicBezTo>
                    <a:pt x="142288" y="98493"/>
                    <a:pt x="160062" y="107051"/>
                    <a:pt x="152440" y="126328"/>
                  </a:cubicBezTo>
                  <a:cubicBezTo>
                    <a:pt x="137194" y="160576"/>
                    <a:pt x="83852" y="196986"/>
                    <a:pt x="53360" y="207687"/>
                  </a:cubicBezTo>
                  <a:cubicBezTo>
                    <a:pt x="35586" y="214119"/>
                    <a:pt x="20340" y="205544"/>
                    <a:pt x="18" y="21197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2" name="Freeform: Shape 291">
              <a:extLst>
                <a:ext uri="{FF2B5EF4-FFF2-40B4-BE49-F238E27FC236}">
                  <a16:creationId xmlns:a16="http://schemas.microsoft.com/office/drawing/2014/main" id="{338895BD-7D2F-E9BB-92A0-C17ACDF19318}"/>
                </a:ext>
              </a:extLst>
            </p:cNvPr>
            <p:cNvSpPr/>
            <p:nvPr/>
          </p:nvSpPr>
          <p:spPr>
            <a:xfrm>
              <a:off x="5357527" y="3032728"/>
              <a:ext cx="226246" cy="212942"/>
            </a:xfrm>
            <a:custGeom>
              <a:avLst/>
              <a:gdLst>
                <a:gd name="connsiteX0" fmla="*/ 0 w 226246"/>
                <a:gd name="connsiteY0" fmla="*/ 195810 h 212942"/>
                <a:gd name="connsiteX1" fmla="*/ 63512 w 226246"/>
                <a:gd name="connsiteY1" fmla="*/ 212943 h 212942"/>
                <a:gd name="connsiteX2" fmla="*/ 104155 w 226246"/>
                <a:gd name="connsiteY2" fmla="*/ 159418 h 212942"/>
                <a:gd name="connsiteX3" fmla="*/ 162591 w 226246"/>
                <a:gd name="connsiteY3" fmla="*/ 125169 h 212942"/>
                <a:gd name="connsiteX4" fmla="*/ 187989 w 226246"/>
                <a:gd name="connsiteY4" fmla="*/ 103767 h 212942"/>
                <a:gd name="connsiteX5" fmla="*/ 215934 w 226246"/>
                <a:gd name="connsiteY5" fmla="*/ 84490 h 212942"/>
                <a:gd name="connsiteX6" fmla="*/ 218480 w 226246"/>
                <a:gd name="connsiteY6" fmla="*/ 9562 h 212942"/>
                <a:gd name="connsiteX7" fmla="*/ 175290 w 226246"/>
                <a:gd name="connsiteY7" fmla="*/ 9562 h 212942"/>
                <a:gd name="connsiteX8" fmla="*/ 134647 w 226246"/>
                <a:gd name="connsiteY8" fmla="*/ 1004 h 212942"/>
                <a:gd name="connsiteX9" fmla="*/ 81305 w 226246"/>
                <a:gd name="connsiteY9" fmla="*/ 58817 h 212942"/>
                <a:gd name="connsiteX10" fmla="*/ 55907 w 226246"/>
                <a:gd name="connsiteY10" fmla="*/ 84508 h 212942"/>
                <a:gd name="connsiteX11" fmla="*/ 18 w 226246"/>
                <a:gd name="connsiteY11" fmla="*/ 195846 h 21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246" h="212942">
                  <a:moveTo>
                    <a:pt x="0" y="195810"/>
                  </a:moveTo>
                  <a:cubicBezTo>
                    <a:pt x="7623" y="217212"/>
                    <a:pt x="38115" y="210799"/>
                    <a:pt x="63512" y="212943"/>
                  </a:cubicBezTo>
                  <a:cubicBezTo>
                    <a:pt x="66059" y="180820"/>
                    <a:pt x="76211" y="167975"/>
                    <a:pt x="104155" y="159418"/>
                  </a:cubicBezTo>
                  <a:cubicBezTo>
                    <a:pt x="127024" y="148716"/>
                    <a:pt x="144799" y="142284"/>
                    <a:pt x="162591" y="125169"/>
                  </a:cubicBezTo>
                  <a:cubicBezTo>
                    <a:pt x="172761" y="118738"/>
                    <a:pt x="180366" y="112324"/>
                    <a:pt x="187989" y="103767"/>
                  </a:cubicBezTo>
                  <a:cubicBezTo>
                    <a:pt x="198159" y="97335"/>
                    <a:pt x="205764" y="90921"/>
                    <a:pt x="215934" y="84490"/>
                  </a:cubicBezTo>
                  <a:cubicBezTo>
                    <a:pt x="241331" y="65212"/>
                    <a:pt x="210858" y="50241"/>
                    <a:pt x="218480" y="9562"/>
                  </a:cubicBezTo>
                  <a:cubicBezTo>
                    <a:pt x="203235" y="9562"/>
                    <a:pt x="190536" y="11705"/>
                    <a:pt x="175290" y="9562"/>
                  </a:cubicBezTo>
                  <a:cubicBezTo>
                    <a:pt x="160045" y="7418"/>
                    <a:pt x="144799" y="-3284"/>
                    <a:pt x="134647" y="1004"/>
                  </a:cubicBezTo>
                  <a:cubicBezTo>
                    <a:pt x="116872" y="11705"/>
                    <a:pt x="129571" y="30983"/>
                    <a:pt x="81305" y="58817"/>
                  </a:cubicBezTo>
                  <a:cubicBezTo>
                    <a:pt x="71153" y="65249"/>
                    <a:pt x="60983" y="73806"/>
                    <a:pt x="55907" y="84508"/>
                  </a:cubicBezTo>
                  <a:cubicBezTo>
                    <a:pt x="33039" y="125188"/>
                    <a:pt x="58454" y="159436"/>
                    <a:pt x="18" y="19584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3" name="Freeform: Shape 292">
              <a:extLst>
                <a:ext uri="{FF2B5EF4-FFF2-40B4-BE49-F238E27FC236}">
                  <a16:creationId xmlns:a16="http://schemas.microsoft.com/office/drawing/2014/main" id="{C42684A3-C411-416C-0F9A-10C0C80B87B1}"/>
                </a:ext>
              </a:extLst>
            </p:cNvPr>
            <p:cNvSpPr/>
            <p:nvPr/>
          </p:nvSpPr>
          <p:spPr>
            <a:xfrm>
              <a:off x="3487809" y="2589081"/>
              <a:ext cx="358635" cy="251522"/>
            </a:xfrm>
            <a:custGeom>
              <a:avLst/>
              <a:gdLst>
                <a:gd name="connsiteX0" fmla="*/ 18 w 358635"/>
                <a:gd name="connsiteY0" fmla="*/ 72100 h 251522"/>
                <a:gd name="connsiteX1" fmla="*/ 88928 w 358635"/>
                <a:gd name="connsiteY1" fmla="*/ 65668 h 251522"/>
                <a:gd name="connsiteX2" fmla="*/ 167686 w 358635"/>
                <a:gd name="connsiteY2" fmla="*/ 102060 h 251522"/>
                <a:gd name="connsiteX3" fmla="*/ 104174 w 358635"/>
                <a:gd name="connsiteY3" fmla="*/ 136308 h 251522"/>
                <a:gd name="connsiteX4" fmla="*/ 96551 w 358635"/>
                <a:gd name="connsiteY4" fmla="*/ 228370 h 251522"/>
                <a:gd name="connsiteX5" fmla="*/ 119419 w 358635"/>
                <a:gd name="connsiteY5" fmla="*/ 189834 h 251522"/>
                <a:gd name="connsiteX6" fmla="*/ 177855 w 358635"/>
                <a:gd name="connsiteY6" fmla="*/ 121319 h 251522"/>
                <a:gd name="connsiteX7" fmla="*/ 193101 w 358635"/>
                <a:gd name="connsiteY7" fmla="*/ 166287 h 251522"/>
                <a:gd name="connsiteX8" fmla="*/ 221046 w 358635"/>
                <a:gd name="connsiteY8" fmla="*/ 198409 h 251522"/>
                <a:gd name="connsiteX9" fmla="*/ 193101 w 358635"/>
                <a:gd name="connsiteY9" fmla="*/ 232658 h 251522"/>
                <a:gd name="connsiteX10" fmla="*/ 213423 w 358635"/>
                <a:gd name="connsiteY10" fmla="*/ 245503 h 251522"/>
                <a:gd name="connsiteX11" fmla="*/ 236292 w 358635"/>
                <a:gd name="connsiteY11" fmla="*/ 247647 h 251522"/>
                <a:gd name="connsiteX12" fmla="*/ 317578 w 358635"/>
                <a:gd name="connsiteY12" fmla="*/ 189834 h 251522"/>
                <a:gd name="connsiteX13" fmla="*/ 358222 w 358635"/>
                <a:gd name="connsiteY13" fmla="*/ 161999 h 251522"/>
                <a:gd name="connsiteX14" fmla="*/ 302332 w 358635"/>
                <a:gd name="connsiteY14" fmla="*/ 172700 h 251522"/>
                <a:gd name="connsiteX15" fmla="*/ 264218 w 358635"/>
                <a:gd name="connsiteY15" fmla="*/ 209093 h 251522"/>
                <a:gd name="connsiteX16" fmla="*/ 233726 w 358635"/>
                <a:gd name="connsiteY16" fmla="*/ 170557 h 251522"/>
                <a:gd name="connsiteX17" fmla="*/ 276917 w 358635"/>
                <a:gd name="connsiteY17" fmla="*/ 140578 h 251522"/>
                <a:gd name="connsiteX18" fmla="*/ 198159 w 358635"/>
                <a:gd name="connsiteY18" fmla="*/ 97754 h 251522"/>
                <a:gd name="connsiteX19" fmla="*/ 142270 w 358635"/>
                <a:gd name="connsiteY19" fmla="*/ 29240 h 251522"/>
                <a:gd name="connsiteX20" fmla="*/ 109249 w 358635"/>
                <a:gd name="connsiteY20" fmla="*/ 1405 h 251522"/>
                <a:gd name="connsiteX21" fmla="*/ 71135 w 358635"/>
                <a:gd name="connsiteY21" fmla="*/ 22808 h 251522"/>
                <a:gd name="connsiteX22" fmla="*/ 0 w 358635"/>
                <a:gd name="connsiteY22" fmla="*/ 72045 h 2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8635" h="251522">
                  <a:moveTo>
                    <a:pt x="18" y="72100"/>
                  </a:moveTo>
                  <a:cubicBezTo>
                    <a:pt x="48284" y="93503"/>
                    <a:pt x="60983" y="54967"/>
                    <a:pt x="88928" y="65668"/>
                  </a:cubicBezTo>
                  <a:cubicBezTo>
                    <a:pt x="129571" y="80658"/>
                    <a:pt x="167686" y="63524"/>
                    <a:pt x="167686" y="102060"/>
                  </a:cubicBezTo>
                  <a:cubicBezTo>
                    <a:pt x="139741" y="123463"/>
                    <a:pt x="116872" y="110618"/>
                    <a:pt x="104174" y="136308"/>
                  </a:cubicBezTo>
                  <a:cubicBezTo>
                    <a:pt x="96551" y="153442"/>
                    <a:pt x="96551" y="206967"/>
                    <a:pt x="96551" y="228370"/>
                  </a:cubicBezTo>
                  <a:cubicBezTo>
                    <a:pt x="119419" y="221938"/>
                    <a:pt x="116872" y="215524"/>
                    <a:pt x="119419" y="189834"/>
                  </a:cubicBezTo>
                  <a:cubicBezTo>
                    <a:pt x="124495" y="151298"/>
                    <a:pt x="162610" y="121319"/>
                    <a:pt x="177855" y="121319"/>
                  </a:cubicBezTo>
                  <a:cubicBezTo>
                    <a:pt x="200724" y="119175"/>
                    <a:pt x="193101" y="147010"/>
                    <a:pt x="193101" y="166287"/>
                  </a:cubicBezTo>
                  <a:cubicBezTo>
                    <a:pt x="210876" y="168431"/>
                    <a:pt x="221046" y="174844"/>
                    <a:pt x="221046" y="198409"/>
                  </a:cubicBezTo>
                  <a:cubicBezTo>
                    <a:pt x="218499" y="224100"/>
                    <a:pt x="203271" y="217687"/>
                    <a:pt x="193101" y="232658"/>
                  </a:cubicBezTo>
                  <a:cubicBezTo>
                    <a:pt x="200724" y="239071"/>
                    <a:pt x="205800" y="236945"/>
                    <a:pt x="213423" y="245503"/>
                  </a:cubicBezTo>
                  <a:cubicBezTo>
                    <a:pt x="221046" y="251935"/>
                    <a:pt x="223593" y="254060"/>
                    <a:pt x="236292" y="247647"/>
                  </a:cubicBezTo>
                  <a:cubicBezTo>
                    <a:pt x="304880" y="224100"/>
                    <a:pt x="274406" y="191978"/>
                    <a:pt x="317578" y="189834"/>
                  </a:cubicBezTo>
                  <a:cubicBezTo>
                    <a:pt x="320125" y="187690"/>
                    <a:pt x="363297" y="194122"/>
                    <a:pt x="358222" y="161999"/>
                  </a:cubicBezTo>
                  <a:cubicBezTo>
                    <a:pt x="340447" y="159855"/>
                    <a:pt x="312502" y="164143"/>
                    <a:pt x="302332" y="172700"/>
                  </a:cubicBezTo>
                  <a:cubicBezTo>
                    <a:pt x="287087" y="185546"/>
                    <a:pt x="287087" y="202679"/>
                    <a:pt x="264218" y="209093"/>
                  </a:cubicBezTo>
                  <a:cubicBezTo>
                    <a:pt x="236273" y="215524"/>
                    <a:pt x="228651" y="200535"/>
                    <a:pt x="233726" y="170557"/>
                  </a:cubicBezTo>
                  <a:cubicBezTo>
                    <a:pt x="238802" y="132021"/>
                    <a:pt x="254048" y="155567"/>
                    <a:pt x="276917" y="140578"/>
                  </a:cubicBezTo>
                  <a:cubicBezTo>
                    <a:pt x="276917" y="104186"/>
                    <a:pt x="238802" y="112743"/>
                    <a:pt x="198159" y="97754"/>
                  </a:cubicBezTo>
                  <a:cubicBezTo>
                    <a:pt x="154968" y="80621"/>
                    <a:pt x="187989" y="74207"/>
                    <a:pt x="142270" y="29240"/>
                  </a:cubicBezTo>
                  <a:cubicBezTo>
                    <a:pt x="134647" y="22808"/>
                    <a:pt x="119401" y="3549"/>
                    <a:pt x="109249" y="1405"/>
                  </a:cubicBezTo>
                  <a:cubicBezTo>
                    <a:pt x="86381" y="-5027"/>
                    <a:pt x="83852" y="12107"/>
                    <a:pt x="71135" y="22808"/>
                  </a:cubicBezTo>
                  <a:cubicBezTo>
                    <a:pt x="43190" y="48499"/>
                    <a:pt x="20322" y="27096"/>
                    <a:pt x="0" y="7204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4" name="Freeform: Shape 293">
              <a:extLst>
                <a:ext uri="{FF2B5EF4-FFF2-40B4-BE49-F238E27FC236}">
                  <a16:creationId xmlns:a16="http://schemas.microsoft.com/office/drawing/2014/main" id="{B03CC847-EC79-A8DD-EEDB-8E3A9D886502}"/>
                </a:ext>
              </a:extLst>
            </p:cNvPr>
            <p:cNvSpPr/>
            <p:nvPr/>
          </p:nvSpPr>
          <p:spPr>
            <a:xfrm>
              <a:off x="4180960" y="4502756"/>
              <a:ext cx="178205" cy="222581"/>
            </a:xfrm>
            <a:custGeom>
              <a:avLst/>
              <a:gdLst>
                <a:gd name="connsiteX0" fmla="*/ 89296 w 178205"/>
                <a:gd name="connsiteY0" fmla="*/ 6099 h 222581"/>
                <a:gd name="connsiteX1" fmla="*/ 35954 w 178205"/>
                <a:gd name="connsiteY1" fmla="*/ 1811 h 222581"/>
                <a:gd name="connsiteX2" fmla="*/ 2933 w 178205"/>
                <a:gd name="connsiteY2" fmla="*/ 29646 h 222581"/>
                <a:gd name="connsiteX3" fmla="*/ 2933 w 178205"/>
                <a:gd name="connsiteY3" fmla="*/ 87459 h 222581"/>
                <a:gd name="connsiteX4" fmla="*/ 35954 w 178205"/>
                <a:gd name="connsiteY4" fmla="*/ 115294 h 222581"/>
                <a:gd name="connsiteX5" fmla="*/ 91843 w 178205"/>
                <a:gd name="connsiteY5" fmla="*/ 198797 h 222581"/>
                <a:gd name="connsiteX6" fmla="*/ 157883 w 178205"/>
                <a:gd name="connsiteY6" fmla="*/ 222344 h 222581"/>
                <a:gd name="connsiteX7" fmla="*/ 178205 w 178205"/>
                <a:gd name="connsiteY7" fmla="*/ 158118 h 222581"/>
                <a:gd name="connsiteX8" fmla="*/ 145185 w 178205"/>
                <a:gd name="connsiteY8" fmla="*/ 111006 h 222581"/>
                <a:gd name="connsiteX9" fmla="*/ 129939 w 178205"/>
                <a:gd name="connsiteY9" fmla="*/ 85315 h 222581"/>
                <a:gd name="connsiteX10" fmla="*/ 89296 w 178205"/>
                <a:gd name="connsiteY10" fmla="*/ 6099 h 2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205" h="222581">
                  <a:moveTo>
                    <a:pt x="89296" y="6099"/>
                  </a:moveTo>
                  <a:cubicBezTo>
                    <a:pt x="66427" y="8243"/>
                    <a:pt x="53728" y="-4602"/>
                    <a:pt x="35954" y="1811"/>
                  </a:cubicBezTo>
                  <a:cubicBezTo>
                    <a:pt x="25784" y="3955"/>
                    <a:pt x="8009" y="21089"/>
                    <a:pt x="2933" y="29646"/>
                  </a:cubicBezTo>
                  <a:cubicBezTo>
                    <a:pt x="-2142" y="42491"/>
                    <a:pt x="386" y="72470"/>
                    <a:pt x="2933" y="87459"/>
                  </a:cubicBezTo>
                  <a:cubicBezTo>
                    <a:pt x="8009" y="111006"/>
                    <a:pt x="18179" y="106736"/>
                    <a:pt x="35954" y="115294"/>
                  </a:cubicBezTo>
                  <a:cubicBezTo>
                    <a:pt x="129939" y="155973"/>
                    <a:pt x="86767" y="175251"/>
                    <a:pt x="91843" y="198797"/>
                  </a:cubicBezTo>
                  <a:cubicBezTo>
                    <a:pt x="96919" y="226632"/>
                    <a:pt x="124863" y="222344"/>
                    <a:pt x="157883" y="222344"/>
                  </a:cubicBezTo>
                  <a:cubicBezTo>
                    <a:pt x="173129" y="203086"/>
                    <a:pt x="178205" y="192366"/>
                    <a:pt x="178205" y="158118"/>
                  </a:cubicBezTo>
                  <a:cubicBezTo>
                    <a:pt x="175658" y="117437"/>
                    <a:pt x="160431" y="136715"/>
                    <a:pt x="145185" y="111006"/>
                  </a:cubicBezTo>
                  <a:cubicBezTo>
                    <a:pt x="140109" y="104592"/>
                    <a:pt x="135033" y="93873"/>
                    <a:pt x="129939" y="85315"/>
                  </a:cubicBezTo>
                  <a:cubicBezTo>
                    <a:pt x="112164" y="61768"/>
                    <a:pt x="86749" y="61768"/>
                    <a:pt x="89296" y="609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5" name="Freeform: Shape 294">
              <a:extLst>
                <a:ext uri="{FF2B5EF4-FFF2-40B4-BE49-F238E27FC236}">
                  <a16:creationId xmlns:a16="http://schemas.microsoft.com/office/drawing/2014/main" id="{D8AAEA2E-A4E1-9034-2CE2-A3FE6F5F8D9D}"/>
                </a:ext>
              </a:extLst>
            </p:cNvPr>
            <p:cNvSpPr/>
            <p:nvPr/>
          </p:nvSpPr>
          <p:spPr>
            <a:xfrm>
              <a:off x="5792386" y="2661163"/>
              <a:ext cx="248509" cy="250511"/>
            </a:xfrm>
            <a:custGeom>
              <a:avLst/>
              <a:gdLst>
                <a:gd name="connsiteX0" fmla="*/ 7160 w 248509"/>
                <a:gd name="connsiteY0" fmla="*/ 104925 h 250511"/>
                <a:gd name="connsiteX1" fmla="*/ 68125 w 248509"/>
                <a:gd name="connsiteY1" fmla="*/ 98493 h 250511"/>
                <a:gd name="connsiteX2" fmla="*/ 106240 w 248509"/>
                <a:gd name="connsiteY2" fmla="*/ 156306 h 250511"/>
                <a:gd name="connsiteX3" fmla="*/ 162129 w 248509"/>
                <a:gd name="connsiteY3" fmla="*/ 192698 h 250511"/>
                <a:gd name="connsiteX4" fmla="*/ 202772 w 248509"/>
                <a:gd name="connsiteY4" fmla="*/ 250511 h 250511"/>
                <a:gd name="connsiteX5" fmla="*/ 228169 w 248509"/>
                <a:gd name="connsiteY5" fmla="*/ 203400 h 250511"/>
                <a:gd name="connsiteX6" fmla="*/ 141807 w 248509"/>
                <a:gd name="connsiteY6" fmla="*/ 122040 h 250511"/>
                <a:gd name="connsiteX7" fmla="*/ 118938 w 248509"/>
                <a:gd name="connsiteY7" fmla="*/ 70658 h 250511"/>
                <a:gd name="connsiteX8" fmla="*/ 169751 w 248509"/>
                <a:gd name="connsiteY8" fmla="*/ 66371 h 250511"/>
                <a:gd name="connsiteX9" fmla="*/ 200243 w 248509"/>
                <a:gd name="connsiteY9" fmla="*/ 104907 h 250511"/>
                <a:gd name="connsiteX10" fmla="*/ 212942 w 248509"/>
                <a:gd name="connsiteY10" fmla="*/ 62083 h 250511"/>
                <a:gd name="connsiteX11" fmla="*/ 248509 w 248509"/>
                <a:gd name="connsiteY11" fmla="*/ 42806 h 250511"/>
                <a:gd name="connsiteX12" fmla="*/ 202790 w 248509"/>
                <a:gd name="connsiteY12" fmla="*/ 8557 h 250511"/>
                <a:gd name="connsiteX13" fmla="*/ 149448 w 248509"/>
                <a:gd name="connsiteY13" fmla="*/ 14989 h 250511"/>
                <a:gd name="connsiteX14" fmla="*/ 93559 w 248509"/>
                <a:gd name="connsiteY14" fmla="*/ 0 h 250511"/>
                <a:gd name="connsiteX15" fmla="*/ 2102 w 248509"/>
                <a:gd name="connsiteY15" fmla="*/ 59939 h 250511"/>
                <a:gd name="connsiteX16" fmla="*/ 7178 w 248509"/>
                <a:gd name="connsiteY16" fmla="*/ 104907 h 2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509" h="250511">
                  <a:moveTo>
                    <a:pt x="7160" y="104925"/>
                  </a:moveTo>
                  <a:cubicBezTo>
                    <a:pt x="22406" y="89936"/>
                    <a:pt x="45256" y="74946"/>
                    <a:pt x="68125" y="98493"/>
                  </a:cubicBezTo>
                  <a:cubicBezTo>
                    <a:pt x="83371" y="115626"/>
                    <a:pt x="80824" y="132741"/>
                    <a:pt x="106240" y="156306"/>
                  </a:cubicBezTo>
                  <a:cubicBezTo>
                    <a:pt x="121486" y="169151"/>
                    <a:pt x="144354" y="179853"/>
                    <a:pt x="162129" y="192698"/>
                  </a:cubicBezTo>
                  <a:cubicBezTo>
                    <a:pt x="187526" y="211975"/>
                    <a:pt x="187526" y="241935"/>
                    <a:pt x="202772" y="250511"/>
                  </a:cubicBezTo>
                  <a:cubicBezTo>
                    <a:pt x="207848" y="201274"/>
                    <a:pt x="220546" y="224821"/>
                    <a:pt x="228169" y="203400"/>
                  </a:cubicBezTo>
                  <a:cubicBezTo>
                    <a:pt x="144336" y="164864"/>
                    <a:pt x="154506" y="145586"/>
                    <a:pt x="141807" y="122040"/>
                  </a:cubicBezTo>
                  <a:cubicBezTo>
                    <a:pt x="131637" y="107050"/>
                    <a:pt x="118938" y="98493"/>
                    <a:pt x="118938" y="70658"/>
                  </a:cubicBezTo>
                  <a:cubicBezTo>
                    <a:pt x="116391" y="29979"/>
                    <a:pt x="146883" y="36410"/>
                    <a:pt x="169751" y="66371"/>
                  </a:cubicBezTo>
                  <a:cubicBezTo>
                    <a:pt x="179921" y="79216"/>
                    <a:pt x="187526" y="94205"/>
                    <a:pt x="200243" y="104907"/>
                  </a:cubicBezTo>
                  <a:cubicBezTo>
                    <a:pt x="200243" y="81360"/>
                    <a:pt x="197696" y="72784"/>
                    <a:pt x="212942" y="62083"/>
                  </a:cubicBezTo>
                  <a:cubicBezTo>
                    <a:pt x="228188" y="53525"/>
                    <a:pt x="238340" y="55651"/>
                    <a:pt x="248509" y="42806"/>
                  </a:cubicBezTo>
                  <a:cubicBezTo>
                    <a:pt x="230735" y="32104"/>
                    <a:pt x="210395" y="27816"/>
                    <a:pt x="202790" y="8557"/>
                  </a:cubicBezTo>
                  <a:cubicBezTo>
                    <a:pt x="177393" y="21403"/>
                    <a:pt x="179921" y="19259"/>
                    <a:pt x="149448" y="14989"/>
                  </a:cubicBezTo>
                  <a:cubicBezTo>
                    <a:pt x="126579" y="10701"/>
                    <a:pt x="113881" y="6432"/>
                    <a:pt x="93559" y="0"/>
                  </a:cubicBezTo>
                  <a:cubicBezTo>
                    <a:pt x="65615" y="36392"/>
                    <a:pt x="14801" y="29979"/>
                    <a:pt x="2102" y="59939"/>
                  </a:cubicBezTo>
                  <a:cubicBezTo>
                    <a:pt x="-2973" y="68496"/>
                    <a:pt x="2102" y="96331"/>
                    <a:pt x="7178" y="10490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6" name="Freeform: Shape 295">
              <a:extLst>
                <a:ext uri="{FF2B5EF4-FFF2-40B4-BE49-F238E27FC236}">
                  <a16:creationId xmlns:a16="http://schemas.microsoft.com/office/drawing/2014/main" id="{8E69715C-A33B-6E86-3CBE-2988653AE91B}"/>
                </a:ext>
              </a:extLst>
            </p:cNvPr>
            <p:cNvSpPr/>
            <p:nvPr/>
          </p:nvSpPr>
          <p:spPr>
            <a:xfrm>
              <a:off x="6164947" y="2342173"/>
              <a:ext cx="182193" cy="160258"/>
            </a:xfrm>
            <a:custGeom>
              <a:avLst/>
              <a:gdLst>
                <a:gd name="connsiteX0" fmla="*/ 407 w 182193"/>
                <a:gd name="connsiteY0" fmla="*/ 145586 h 160258"/>
                <a:gd name="connsiteX1" fmla="*/ 48673 w 182193"/>
                <a:gd name="connsiteY1" fmla="*/ 141298 h 160258"/>
                <a:gd name="connsiteX2" fmla="*/ 89316 w 182193"/>
                <a:gd name="connsiteY2" fmla="*/ 156288 h 160258"/>
                <a:gd name="connsiteX3" fmla="*/ 135035 w 182193"/>
                <a:gd name="connsiteY3" fmla="*/ 158432 h 160258"/>
                <a:gd name="connsiteX4" fmla="*/ 165527 w 182193"/>
                <a:gd name="connsiteY4" fmla="*/ 130597 h 160258"/>
                <a:gd name="connsiteX5" fmla="*/ 162980 w 182193"/>
                <a:gd name="connsiteY5" fmla="*/ 51381 h 160258"/>
                <a:gd name="connsiteX6" fmla="*/ 99467 w 182193"/>
                <a:gd name="connsiteY6" fmla="*/ 0 h 160258"/>
                <a:gd name="connsiteX7" fmla="*/ 74070 w 182193"/>
                <a:gd name="connsiteY7" fmla="*/ 34248 h 160258"/>
                <a:gd name="connsiteX8" fmla="*/ 41050 w 182193"/>
                <a:gd name="connsiteY8" fmla="*/ 62083 h 160258"/>
                <a:gd name="connsiteX9" fmla="*/ 10558 w 182193"/>
                <a:gd name="connsiteY9" fmla="*/ 94205 h 160258"/>
                <a:gd name="connsiteX10" fmla="*/ 407 w 182193"/>
                <a:gd name="connsiteY10" fmla="*/ 145586 h 16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193" h="160258">
                  <a:moveTo>
                    <a:pt x="407" y="145586"/>
                  </a:moveTo>
                  <a:cubicBezTo>
                    <a:pt x="15652" y="147730"/>
                    <a:pt x="28351" y="137029"/>
                    <a:pt x="48673" y="141298"/>
                  </a:cubicBezTo>
                  <a:cubicBezTo>
                    <a:pt x="61372" y="145586"/>
                    <a:pt x="71541" y="154144"/>
                    <a:pt x="89316" y="156288"/>
                  </a:cubicBezTo>
                  <a:cubicBezTo>
                    <a:pt x="99467" y="158432"/>
                    <a:pt x="124883" y="162701"/>
                    <a:pt x="135035" y="158432"/>
                  </a:cubicBezTo>
                  <a:cubicBezTo>
                    <a:pt x="150281" y="154144"/>
                    <a:pt x="155357" y="143442"/>
                    <a:pt x="165527" y="130597"/>
                  </a:cubicBezTo>
                  <a:cubicBezTo>
                    <a:pt x="196018" y="87773"/>
                    <a:pt x="178225" y="92061"/>
                    <a:pt x="162980" y="51381"/>
                  </a:cubicBezTo>
                  <a:cubicBezTo>
                    <a:pt x="147734" y="12845"/>
                    <a:pt x="170602" y="14989"/>
                    <a:pt x="99467" y="0"/>
                  </a:cubicBezTo>
                  <a:cubicBezTo>
                    <a:pt x="89316" y="17133"/>
                    <a:pt x="86769" y="21403"/>
                    <a:pt x="74070" y="34248"/>
                  </a:cubicBezTo>
                  <a:cubicBezTo>
                    <a:pt x="46126" y="62083"/>
                    <a:pt x="68994" y="40680"/>
                    <a:pt x="41050" y="62083"/>
                  </a:cubicBezTo>
                  <a:cubicBezTo>
                    <a:pt x="33427" y="70640"/>
                    <a:pt x="13105" y="85629"/>
                    <a:pt x="10558" y="94205"/>
                  </a:cubicBezTo>
                  <a:cubicBezTo>
                    <a:pt x="8011" y="100619"/>
                    <a:pt x="-2141" y="139173"/>
                    <a:pt x="407" y="1455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7" name="Freeform: Shape 296">
              <a:extLst>
                <a:ext uri="{FF2B5EF4-FFF2-40B4-BE49-F238E27FC236}">
                  <a16:creationId xmlns:a16="http://schemas.microsoft.com/office/drawing/2014/main" id="{2A348646-758D-638D-DDC7-BA205A324047}"/>
                </a:ext>
              </a:extLst>
            </p:cNvPr>
            <p:cNvSpPr/>
            <p:nvPr/>
          </p:nvSpPr>
          <p:spPr>
            <a:xfrm>
              <a:off x="6599731" y="3494038"/>
              <a:ext cx="228613" cy="150146"/>
            </a:xfrm>
            <a:custGeom>
              <a:avLst/>
              <a:gdLst>
                <a:gd name="connsiteX0" fmla="*/ 18 w 228613"/>
                <a:gd name="connsiteY0" fmla="*/ 47093 h 150146"/>
                <a:gd name="connsiteX1" fmla="*/ 10170 w 228613"/>
                <a:gd name="connsiteY1" fmla="*/ 89917 h 150146"/>
                <a:gd name="connsiteX2" fmla="*/ 15246 w 228613"/>
                <a:gd name="connsiteY2" fmla="*/ 139155 h 150146"/>
                <a:gd name="connsiteX3" fmla="*/ 48266 w 228613"/>
                <a:gd name="connsiteY3" fmla="*/ 143442 h 150146"/>
                <a:gd name="connsiteX4" fmla="*/ 129553 w 228613"/>
                <a:gd name="connsiteY4" fmla="*/ 119896 h 150146"/>
                <a:gd name="connsiteX5" fmla="*/ 162573 w 228613"/>
                <a:gd name="connsiteY5" fmla="*/ 98493 h 150146"/>
                <a:gd name="connsiteX6" fmla="*/ 228614 w 228613"/>
                <a:gd name="connsiteY6" fmla="*/ 59957 h 150146"/>
                <a:gd name="connsiteX7" fmla="*/ 215915 w 228613"/>
                <a:gd name="connsiteY7" fmla="*/ 0 h 150146"/>
                <a:gd name="connsiteX8" fmla="*/ 53342 w 228613"/>
                <a:gd name="connsiteY8" fmla="*/ 49237 h 150146"/>
                <a:gd name="connsiteX9" fmla="*/ 0 w 228613"/>
                <a:gd name="connsiteY9" fmla="*/ 47093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13" h="150146">
                  <a:moveTo>
                    <a:pt x="18" y="47093"/>
                  </a:moveTo>
                  <a:cubicBezTo>
                    <a:pt x="5094" y="62082"/>
                    <a:pt x="10170" y="68496"/>
                    <a:pt x="10170" y="89917"/>
                  </a:cubicBezTo>
                  <a:cubicBezTo>
                    <a:pt x="10170" y="107050"/>
                    <a:pt x="7623" y="126309"/>
                    <a:pt x="15246" y="139155"/>
                  </a:cubicBezTo>
                  <a:cubicBezTo>
                    <a:pt x="25416" y="156288"/>
                    <a:pt x="33020" y="149856"/>
                    <a:pt x="48266" y="143442"/>
                  </a:cubicBezTo>
                  <a:cubicBezTo>
                    <a:pt x="76211" y="137011"/>
                    <a:pt x="76211" y="147730"/>
                    <a:pt x="129553" y="119896"/>
                  </a:cubicBezTo>
                  <a:cubicBezTo>
                    <a:pt x="139723" y="113464"/>
                    <a:pt x="149874" y="104907"/>
                    <a:pt x="162573" y="98493"/>
                  </a:cubicBezTo>
                  <a:cubicBezTo>
                    <a:pt x="198141" y="81360"/>
                    <a:pt x="185442" y="100637"/>
                    <a:pt x="228614" y="59957"/>
                  </a:cubicBezTo>
                  <a:cubicBezTo>
                    <a:pt x="226067" y="34266"/>
                    <a:pt x="220991" y="21421"/>
                    <a:pt x="215915" y="0"/>
                  </a:cubicBezTo>
                  <a:cubicBezTo>
                    <a:pt x="119383" y="12845"/>
                    <a:pt x="116836" y="70658"/>
                    <a:pt x="53342" y="49237"/>
                  </a:cubicBezTo>
                  <a:cubicBezTo>
                    <a:pt x="25398" y="40680"/>
                    <a:pt x="27945" y="32104"/>
                    <a:pt x="0" y="4709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8" name="Freeform: Shape 297">
              <a:extLst>
                <a:ext uri="{FF2B5EF4-FFF2-40B4-BE49-F238E27FC236}">
                  <a16:creationId xmlns:a16="http://schemas.microsoft.com/office/drawing/2014/main" id="{1CFE9D25-146C-30B5-5B44-EE06C6BF0207}"/>
                </a:ext>
              </a:extLst>
            </p:cNvPr>
            <p:cNvSpPr/>
            <p:nvPr/>
          </p:nvSpPr>
          <p:spPr>
            <a:xfrm>
              <a:off x="7974071" y="3385041"/>
              <a:ext cx="136745" cy="335925"/>
            </a:xfrm>
            <a:custGeom>
              <a:avLst/>
              <a:gdLst>
                <a:gd name="connsiteX0" fmla="*/ 0 w 136745"/>
                <a:gd name="connsiteY0" fmla="*/ 16918 h 335925"/>
                <a:gd name="connsiteX1" fmla="*/ 38115 w 136745"/>
                <a:gd name="connsiteY1" fmla="*/ 68299 h 335925"/>
                <a:gd name="connsiteX2" fmla="*/ 15246 w 136745"/>
                <a:gd name="connsiteY2" fmla="*/ 138958 h 335925"/>
                <a:gd name="connsiteX3" fmla="*/ 40644 w 136745"/>
                <a:gd name="connsiteY3" fmla="*/ 186051 h 335925"/>
                <a:gd name="connsiteX4" fmla="*/ 76211 w 136745"/>
                <a:gd name="connsiteY4" fmla="*/ 224587 h 335925"/>
                <a:gd name="connsiteX5" fmla="*/ 106702 w 136745"/>
                <a:gd name="connsiteY5" fmla="*/ 267411 h 335925"/>
                <a:gd name="connsiteX6" fmla="*/ 73682 w 136745"/>
                <a:gd name="connsiteY6" fmla="*/ 308091 h 335925"/>
                <a:gd name="connsiteX7" fmla="*/ 81305 w 136745"/>
                <a:gd name="connsiteY7" fmla="*/ 325224 h 335925"/>
                <a:gd name="connsiteX8" fmla="*/ 83852 w 136745"/>
                <a:gd name="connsiteY8" fmla="*/ 329512 h 335925"/>
                <a:gd name="connsiteX9" fmla="*/ 88928 w 136745"/>
                <a:gd name="connsiteY9" fmla="*/ 335925 h 335925"/>
                <a:gd name="connsiteX10" fmla="*/ 119420 w 136745"/>
                <a:gd name="connsiteY10" fmla="*/ 314523 h 335925"/>
                <a:gd name="connsiteX11" fmla="*/ 134665 w 136745"/>
                <a:gd name="connsiteY11" fmla="*/ 275987 h 335925"/>
                <a:gd name="connsiteX12" fmla="*/ 114344 w 136745"/>
                <a:gd name="connsiteY12" fmla="*/ 192483 h 335925"/>
                <a:gd name="connsiteX13" fmla="*/ 88946 w 136745"/>
                <a:gd name="connsiteY13" fmla="*/ 164648 h 335925"/>
                <a:gd name="connsiteX14" fmla="*/ 61002 w 136745"/>
                <a:gd name="connsiteY14" fmla="*/ 91846 h 335925"/>
                <a:gd name="connsiteX15" fmla="*/ 83870 w 136745"/>
                <a:gd name="connsiteY15" fmla="*/ 59723 h 335925"/>
                <a:gd name="connsiteX16" fmla="*/ 71172 w 136745"/>
                <a:gd name="connsiteY16" fmla="*/ 34033 h 335925"/>
                <a:gd name="connsiteX17" fmla="*/ 58473 w 136745"/>
                <a:gd name="connsiteY17" fmla="*/ 4054 h 335925"/>
                <a:gd name="connsiteX18" fmla="*/ 37 w 136745"/>
                <a:gd name="connsiteY18" fmla="*/ 16900 h 3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745" h="335925">
                  <a:moveTo>
                    <a:pt x="0" y="16918"/>
                  </a:moveTo>
                  <a:cubicBezTo>
                    <a:pt x="2547" y="59742"/>
                    <a:pt x="30492" y="44752"/>
                    <a:pt x="38115" y="68299"/>
                  </a:cubicBezTo>
                  <a:cubicBezTo>
                    <a:pt x="48285" y="98278"/>
                    <a:pt x="20340" y="117536"/>
                    <a:pt x="15246" y="138958"/>
                  </a:cubicBezTo>
                  <a:cubicBezTo>
                    <a:pt x="35568" y="153947"/>
                    <a:pt x="30492" y="160360"/>
                    <a:pt x="40644" y="186051"/>
                  </a:cubicBezTo>
                  <a:cubicBezTo>
                    <a:pt x="50813" y="216030"/>
                    <a:pt x="45719" y="218174"/>
                    <a:pt x="76211" y="224587"/>
                  </a:cubicBezTo>
                  <a:cubicBezTo>
                    <a:pt x="93985" y="228875"/>
                    <a:pt x="109231" y="243846"/>
                    <a:pt x="106702" y="267411"/>
                  </a:cubicBezTo>
                  <a:cubicBezTo>
                    <a:pt x="104155" y="282400"/>
                    <a:pt x="83834" y="297389"/>
                    <a:pt x="73682" y="308091"/>
                  </a:cubicBezTo>
                  <a:cubicBezTo>
                    <a:pt x="76229" y="318792"/>
                    <a:pt x="76229" y="316648"/>
                    <a:pt x="81305" y="325224"/>
                  </a:cubicBezTo>
                  <a:cubicBezTo>
                    <a:pt x="83009" y="326653"/>
                    <a:pt x="83852" y="328083"/>
                    <a:pt x="83852" y="329512"/>
                  </a:cubicBezTo>
                  <a:lnTo>
                    <a:pt x="88928" y="335925"/>
                  </a:lnTo>
                  <a:cubicBezTo>
                    <a:pt x="99098" y="329512"/>
                    <a:pt x="109250" y="323080"/>
                    <a:pt x="119420" y="314523"/>
                  </a:cubicBezTo>
                  <a:cubicBezTo>
                    <a:pt x="132118" y="303821"/>
                    <a:pt x="134665" y="299533"/>
                    <a:pt x="134665" y="275987"/>
                  </a:cubicBezTo>
                  <a:cubicBezTo>
                    <a:pt x="137213" y="237451"/>
                    <a:pt x="142288" y="209616"/>
                    <a:pt x="114344" y="192483"/>
                  </a:cubicBezTo>
                  <a:cubicBezTo>
                    <a:pt x="101645" y="183925"/>
                    <a:pt x="99098" y="175350"/>
                    <a:pt x="88946" y="164648"/>
                  </a:cubicBezTo>
                  <a:cubicBezTo>
                    <a:pt x="71172" y="145371"/>
                    <a:pt x="45756" y="134670"/>
                    <a:pt x="61002" y="91846"/>
                  </a:cubicBezTo>
                  <a:cubicBezTo>
                    <a:pt x="66077" y="76857"/>
                    <a:pt x="73701" y="70443"/>
                    <a:pt x="83870" y="59723"/>
                  </a:cubicBezTo>
                  <a:cubicBezTo>
                    <a:pt x="78794" y="51166"/>
                    <a:pt x="73719" y="44734"/>
                    <a:pt x="71172" y="34033"/>
                  </a:cubicBezTo>
                  <a:cubicBezTo>
                    <a:pt x="68625" y="23331"/>
                    <a:pt x="66096" y="10486"/>
                    <a:pt x="58473" y="4054"/>
                  </a:cubicBezTo>
                  <a:cubicBezTo>
                    <a:pt x="38151" y="-8791"/>
                    <a:pt x="15283" y="12612"/>
                    <a:pt x="37" y="1690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299" name="Freeform: Shape 298">
              <a:extLst>
                <a:ext uri="{FF2B5EF4-FFF2-40B4-BE49-F238E27FC236}">
                  <a16:creationId xmlns:a16="http://schemas.microsoft.com/office/drawing/2014/main" id="{2293D1DE-F1F5-BE93-D18C-D5E2DB587B50}"/>
                </a:ext>
              </a:extLst>
            </p:cNvPr>
            <p:cNvSpPr/>
            <p:nvPr/>
          </p:nvSpPr>
          <p:spPr>
            <a:xfrm>
              <a:off x="6216808" y="4419334"/>
              <a:ext cx="144237" cy="164449"/>
            </a:xfrm>
            <a:custGeom>
              <a:avLst/>
              <a:gdLst>
                <a:gd name="connsiteX0" fmla="*/ 70475 w 144237"/>
                <a:gd name="connsiteY0" fmla="*/ 155892 h 164449"/>
                <a:gd name="connsiteX1" fmla="*/ 108589 w 144237"/>
                <a:gd name="connsiteY1" fmla="*/ 164449 h 164449"/>
                <a:gd name="connsiteX2" fmla="*/ 133987 w 144237"/>
                <a:gd name="connsiteY2" fmla="*/ 115212 h 164449"/>
                <a:gd name="connsiteX3" fmla="*/ 144157 w 144237"/>
                <a:gd name="connsiteY3" fmla="*/ 53129 h 164449"/>
                <a:gd name="connsiteX4" fmla="*/ 65399 w 144237"/>
                <a:gd name="connsiteY4" fmla="*/ 6018 h 164449"/>
                <a:gd name="connsiteX5" fmla="*/ 29832 w 144237"/>
                <a:gd name="connsiteY5" fmla="*/ 40266 h 164449"/>
                <a:gd name="connsiteX6" fmla="*/ 4434 w 144237"/>
                <a:gd name="connsiteY6" fmla="*/ 78802 h 164449"/>
                <a:gd name="connsiteX7" fmla="*/ 70475 w 144237"/>
                <a:gd name="connsiteY7" fmla="*/ 155874 h 1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37" h="164449">
                  <a:moveTo>
                    <a:pt x="70475" y="155892"/>
                  </a:moveTo>
                  <a:cubicBezTo>
                    <a:pt x="88250" y="158036"/>
                    <a:pt x="93344" y="158036"/>
                    <a:pt x="108589" y="164449"/>
                  </a:cubicBezTo>
                  <a:cubicBezTo>
                    <a:pt x="118759" y="145190"/>
                    <a:pt x="126364" y="145190"/>
                    <a:pt x="133987" y="115212"/>
                  </a:cubicBezTo>
                  <a:cubicBezTo>
                    <a:pt x="136534" y="98079"/>
                    <a:pt x="141610" y="72388"/>
                    <a:pt x="144157" y="53129"/>
                  </a:cubicBezTo>
                  <a:cubicBezTo>
                    <a:pt x="146704" y="-2540"/>
                    <a:pt x="88268" y="-6828"/>
                    <a:pt x="65399" y="6018"/>
                  </a:cubicBezTo>
                  <a:cubicBezTo>
                    <a:pt x="52700" y="12449"/>
                    <a:pt x="40002" y="29564"/>
                    <a:pt x="29832" y="40266"/>
                  </a:cubicBezTo>
                  <a:cubicBezTo>
                    <a:pt x="17133" y="48823"/>
                    <a:pt x="-10811" y="61668"/>
                    <a:pt x="4434" y="78802"/>
                  </a:cubicBezTo>
                  <a:cubicBezTo>
                    <a:pt x="22209" y="98060"/>
                    <a:pt x="42530" y="91647"/>
                    <a:pt x="70475" y="15587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0" name="Freeform: Shape 299">
              <a:extLst>
                <a:ext uri="{FF2B5EF4-FFF2-40B4-BE49-F238E27FC236}">
                  <a16:creationId xmlns:a16="http://schemas.microsoft.com/office/drawing/2014/main" id="{8353F5EC-B099-C520-06F5-3680523F08DB}"/>
                </a:ext>
              </a:extLst>
            </p:cNvPr>
            <p:cNvSpPr/>
            <p:nvPr/>
          </p:nvSpPr>
          <p:spPr>
            <a:xfrm>
              <a:off x="5835095" y="3744513"/>
              <a:ext cx="152439" cy="181996"/>
            </a:xfrm>
            <a:custGeom>
              <a:avLst/>
              <a:gdLst>
                <a:gd name="connsiteX0" fmla="*/ 0 w 152439"/>
                <a:gd name="connsiteY0" fmla="*/ 128472 h 181996"/>
                <a:gd name="connsiteX1" fmla="*/ 10170 w 152439"/>
                <a:gd name="connsiteY1" fmla="*/ 139173 h 181996"/>
                <a:gd name="connsiteX2" fmla="*/ 25416 w 152439"/>
                <a:gd name="connsiteY2" fmla="*/ 181997 h 181996"/>
                <a:gd name="connsiteX3" fmla="*/ 152440 w 152439"/>
                <a:gd name="connsiteY3" fmla="*/ 169152 h 181996"/>
                <a:gd name="connsiteX4" fmla="*/ 124495 w 152439"/>
                <a:gd name="connsiteY4" fmla="*/ 152018 h 181996"/>
                <a:gd name="connsiteX5" fmla="*/ 119419 w 152439"/>
                <a:gd name="connsiteY5" fmla="*/ 109194 h 181996"/>
                <a:gd name="connsiteX6" fmla="*/ 144816 w 152439"/>
                <a:gd name="connsiteY6" fmla="*/ 42824 h 181996"/>
                <a:gd name="connsiteX7" fmla="*/ 109249 w 152439"/>
                <a:gd name="connsiteY7" fmla="*/ 0 h 181996"/>
                <a:gd name="connsiteX8" fmla="*/ 53360 w 152439"/>
                <a:gd name="connsiteY8" fmla="*/ 62083 h 181996"/>
                <a:gd name="connsiteX9" fmla="*/ 18 w 152439"/>
                <a:gd name="connsiteY9" fmla="*/ 128453 h 18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39" h="181996">
                  <a:moveTo>
                    <a:pt x="0" y="128472"/>
                  </a:moveTo>
                  <a:lnTo>
                    <a:pt x="10170" y="139173"/>
                  </a:lnTo>
                  <a:cubicBezTo>
                    <a:pt x="22869" y="152018"/>
                    <a:pt x="27945" y="156306"/>
                    <a:pt x="25416" y="181997"/>
                  </a:cubicBezTo>
                  <a:lnTo>
                    <a:pt x="152440" y="169152"/>
                  </a:lnTo>
                  <a:cubicBezTo>
                    <a:pt x="142270" y="160594"/>
                    <a:pt x="129571" y="162738"/>
                    <a:pt x="124495" y="152018"/>
                  </a:cubicBezTo>
                  <a:cubicBezTo>
                    <a:pt x="119419" y="141317"/>
                    <a:pt x="119419" y="122040"/>
                    <a:pt x="119419" y="109194"/>
                  </a:cubicBezTo>
                  <a:cubicBezTo>
                    <a:pt x="114343" y="70659"/>
                    <a:pt x="124495" y="59957"/>
                    <a:pt x="144816" y="42824"/>
                  </a:cubicBezTo>
                  <a:cubicBezTo>
                    <a:pt x="139741" y="27834"/>
                    <a:pt x="121948" y="6432"/>
                    <a:pt x="109249" y="0"/>
                  </a:cubicBezTo>
                  <a:cubicBezTo>
                    <a:pt x="88927" y="21403"/>
                    <a:pt x="88927" y="55669"/>
                    <a:pt x="53360" y="62083"/>
                  </a:cubicBezTo>
                  <a:cubicBezTo>
                    <a:pt x="20340" y="66371"/>
                    <a:pt x="22869" y="68496"/>
                    <a:pt x="18" y="12845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1" name="Freeform: Shape 300">
              <a:extLst>
                <a:ext uri="{FF2B5EF4-FFF2-40B4-BE49-F238E27FC236}">
                  <a16:creationId xmlns:a16="http://schemas.microsoft.com/office/drawing/2014/main" id="{757A1865-94E7-14D7-0CF2-75EACF0C082B}"/>
                </a:ext>
              </a:extLst>
            </p:cNvPr>
            <p:cNvSpPr/>
            <p:nvPr/>
          </p:nvSpPr>
          <p:spPr>
            <a:xfrm>
              <a:off x="6825834" y="3320599"/>
              <a:ext cx="166794" cy="227530"/>
            </a:xfrm>
            <a:custGeom>
              <a:avLst/>
              <a:gdLst>
                <a:gd name="connsiteX0" fmla="*/ 0 w 166794"/>
                <a:gd name="connsiteY0" fmla="*/ 171277 h 227530"/>
                <a:gd name="connsiteX1" fmla="*/ 7623 w 166794"/>
                <a:gd name="connsiteY1" fmla="*/ 199112 h 227530"/>
                <a:gd name="connsiteX2" fmla="*/ 12699 w 166794"/>
                <a:gd name="connsiteY2" fmla="*/ 226946 h 227530"/>
                <a:gd name="connsiteX3" fmla="*/ 38096 w 166794"/>
                <a:gd name="connsiteY3" fmla="*/ 222658 h 227530"/>
                <a:gd name="connsiteX4" fmla="*/ 58418 w 166794"/>
                <a:gd name="connsiteY4" fmla="*/ 203400 h 227530"/>
                <a:gd name="connsiteX5" fmla="*/ 101608 w 166794"/>
                <a:gd name="connsiteY5" fmla="*/ 173421 h 227530"/>
                <a:gd name="connsiteX6" fmla="*/ 132100 w 166794"/>
                <a:gd name="connsiteY6" fmla="*/ 124184 h 227530"/>
                <a:gd name="connsiteX7" fmla="*/ 149874 w 166794"/>
                <a:gd name="connsiteY7" fmla="*/ 62101 h 227530"/>
                <a:gd name="connsiteX8" fmla="*/ 129553 w 166794"/>
                <a:gd name="connsiteY8" fmla="*/ 42824 h 227530"/>
                <a:gd name="connsiteX9" fmla="*/ 101608 w 166794"/>
                <a:gd name="connsiteY9" fmla="*/ 29979 h 227530"/>
                <a:gd name="connsiteX10" fmla="*/ 86362 w 166794"/>
                <a:gd name="connsiteY10" fmla="*/ 0 h 227530"/>
                <a:gd name="connsiteX11" fmla="*/ 73664 w 166794"/>
                <a:gd name="connsiteY11" fmla="*/ 23547 h 227530"/>
                <a:gd name="connsiteX12" fmla="*/ 68588 w 166794"/>
                <a:gd name="connsiteY12" fmla="*/ 51381 h 227530"/>
                <a:gd name="connsiteX13" fmla="*/ 71135 w 166794"/>
                <a:gd name="connsiteY13" fmla="*/ 109194 h 227530"/>
                <a:gd name="connsiteX14" fmla="*/ 0 w 166794"/>
                <a:gd name="connsiteY14" fmla="*/ 171277 h 2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794" h="227530">
                  <a:moveTo>
                    <a:pt x="0" y="171277"/>
                  </a:moveTo>
                  <a:cubicBezTo>
                    <a:pt x="2547" y="181978"/>
                    <a:pt x="5076" y="188410"/>
                    <a:pt x="7623" y="199112"/>
                  </a:cubicBezTo>
                  <a:cubicBezTo>
                    <a:pt x="10170" y="207669"/>
                    <a:pt x="10170" y="218370"/>
                    <a:pt x="12699" y="226946"/>
                  </a:cubicBezTo>
                  <a:cubicBezTo>
                    <a:pt x="17774" y="229090"/>
                    <a:pt x="30491" y="224802"/>
                    <a:pt x="38096" y="222658"/>
                  </a:cubicBezTo>
                  <a:cubicBezTo>
                    <a:pt x="50795" y="216227"/>
                    <a:pt x="50795" y="211957"/>
                    <a:pt x="58418" y="203400"/>
                  </a:cubicBezTo>
                  <a:cubicBezTo>
                    <a:pt x="71117" y="188410"/>
                    <a:pt x="93985" y="192698"/>
                    <a:pt x="101608" y="173421"/>
                  </a:cubicBezTo>
                  <a:cubicBezTo>
                    <a:pt x="111778" y="149874"/>
                    <a:pt x="104155" y="147730"/>
                    <a:pt x="132100" y="124184"/>
                  </a:cubicBezTo>
                  <a:cubicBezTo>
                    <a:pt x="180366" y="81360"/>
                    <a:pt x="170214" y="83504"/>
                    <a:pt x="149874" y="62101"/>
                  </a:cubicBezTo>
                  <a:cubicBezTo>
                    <a:pt x="139723" y="53544"/>
                    <a:pt x="139723" y="47112"/>
                    <a:pt x="129553" y="42824"/>
                  </a:cubicBezTo>
                  <a:cubicBezTo>
                    <a:pt x="119383" y="36392"/>
                    <a:pt x="109231" y="36392"/>
                    <a:pt x="101608" y="29979"/>
                  </a:cubicBezTo>
                  <a:cubicBezTo>
                    <a:pt x="91438" y="19277"/>
                    <a:pt x="93985" y="8576"/>
                    <a:pt x="86362" y="0"/>
                  </a:cubicBezTo>
                  <a:cubicBezTo>
                    <a:pt x="78739" y="4288"/>
                    <a:pt x="76193" y="10701"/>
                    <a:pt x="73664" y="23547"/>
                  </a:cubicBezTo>
                  <a:cubicBezTo>
                    <a:pt x="73664" y="36392"/>
                    <a:pt x="68588" y="47093"/>
                    <a:pt x="68588" y="51381"/>
                  </a:cubicBezTo>
                  <a:cubicBezTo>
                    <a:pt x="66041" y="68515"/>
                    <a:pt x="83834" y="81360"/>
                    <a:pt x="71135" y="109194"/>
                  </a:cubicBezTo>
                  <a:cubicBezTo>
                    <a:pt x="55889" y="143442"/>
                    <a:pt x="38115" y="162720"/>
                    <a:pt x="0" y="17127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2" name="Freeform: Shape 301">
              <a:extLst>
                <a:ext uri="{FF2B5EF4-FFF2-40B4-BE49-F238E27FC236}">
                  <a16:creationId xmlns:a16="http://schemas.microsoft.com/office/drawing/2014/main" id="{8993D825-C0FD-97C3-D8B7-236A7727F75A}"/>
                </a:ext>
              </a:extLst>
            </p:cNvPr>
            <p:cNvSpPr/>
            <p:nvPr/>
          </p:nvSpPr>
          <p:spPr>
            <a:xfrm>
              <a:off x="7247531" y="2797887"/>
              <a:ext cx="218462" cy="108195"/>
            </a:xfrm>
            <a:custGeom>
              <a:avLst/>
              <a:gdLst>
                <a:gd name="connsiteX0" fmla="*/ 0 w 218462"/>
                <a:gd name="connsiteY0" fmla="*/ 55973 h 108195"/>
                <a:gd name="connsiteX1" fmla="*/ 33020 w 218462"/>
                <a:gd name="connsiteY1" fmla="*/ 66675 h 108195"/>
                <a:gd name="connsiteX2" fmla="*/ 81287 w 218462"/>
                <a:gd name="connsiteY2" fmla="*/ 107355 h 108195"/>
                <a:gd name="connsiteX3" fmla="*/ 96533 w 218462"/>
                <a:gd name="connsiteY3" fmla="*/ 103067 h 108195"/>
                <a:gd name="connsiteX4" fmla="*/ 193065 w 218462"/>
                <a:gd name="connsiteY4" fmla="*/ 43128 h 108195"/>
                <a:gd name="connsiteX5" fmla="*/ 218462 w 218462"/>
                <a:gd name="connsiteY5" fmla="*/ 21725 h 108195"/>
                <a:gd name="connsiteX6" fmla="*/ 96533 w 218462"/>
                <a:gd name="connsiteY6" fmla="*/ 4592 h 108195"/>
                <a:gd name="connsiteX7" fmla="*/ 68588 w 218462"/>
                <a:gd name="connsiteY7" fmla="*/ 13150 h 108195"/>
                <a:gd name="connsiteX8" fmla="*/ 33020 w 218462"/>
                <a:gd name="connsiteY8" fmla="*/ 15294 h 108195"/>
                <a:gd name="connsiteX9" fmla="*/ 10152 w 218462"/>
                <a:gd name="connsiteY9" fmla="*/ 30283 h 108195"/>
                <a:gd name="connsiteX10" fmla="*/ 0 w 218462"/>
                <a:gd name="connsiteY10" fmla="*/ 55973 h 10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462" h="108195">
                  <a:moveTo>
                    <a:pt x="0" y="55973"/>
                  </a:moveTo>
                  <a:cubicBezTo>
                    <a:pt x="15246" y="60261"/>
                    <a:pt x="22869" y="58117"/>
                    <a:pt x="33020" y="66675"/>
                  </a:cubicBezTo>
                  <a:cubicBezTo>
                    <a:pt x="48266" y="77376"/>
                    <a:pt x="45719" y="100923"/>
                    <a:pt x="81287" y="107355"/>
                  </a:cubicBezTo>
                  <a:cubicBezTo>
                    <a:pt x="91457" y="109499"/>
                    <a:pt x="91457" y="107355"/>
                    <a:pt x="96533" y="103067"/>
                  </a:cubicBezTo>
                  <a:cubicBezTo>
                    <a:pt x="124477" y="83790"/>
                    <a:pt x="127024" y="105211"/>
                    <a:pt x="193065" y="43128"/>
                  </a:cubicBezTo>
                  <a:cubicBezTo>
                    <a:pt x="200688" y="36696"/>
                    <a:pt x="210839" y="30283"/>
                    <a:pt x="218462" y="21725"/>
                  </a:cubicBezTo>
                  <a:cubicBezTo>
                    <a:pt x="175272" y="23869"/>
                    <a:pt x="175272" y="-12523"/>
                    <a:pt x="96533" y="4592"/>
                  </a:cubicBezTo>
                  <a:cubicBezTo>
                    <a:pt x="86381" y="6736"/>
                    <a:pt x="78758" y="11024"/>
                    <a:pt x="68588" y="13150"/>
                  </a:cubicBezTo>
                  <a:cubicBezTo>
                    <a:pt x="55889" y="17438"/>
                    <a:pt x="45719" y="13150"/>
                    <a:pt x="33020" y="15294"/>
                  </a:cubicBezTo>
                  <a:cubicBezTo>
                    <a:pt x="22850" y="15294"/>
                    <a:pt x="15246" y="21725"/>
                    <a:pt x="10152" y="30283"/>
                  </a:cubicBezTo>
                  <a:cubicBezTo>
                    <a:pt x="5076" y="40984"/>
                    <a:pt x="0" y="51686"/>
                    <a:pt x="0" y="5597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3" name="Freeform: Shape 302">
              <a:extLst>
                <a:ext uri="{FF2B5EF4-FFF2-40B4-BE49-F238E27FC236}">
                  <a16:creationId xmlns:a16="http://schemas.microsoft.com/office/drawing/2014/main" id="{08042884-1403-CC7D-B473-F9CB7DD773F3}"/>
                </a:ext>
              </a:extLst>
            </p:cNvPr>
            <p:cNvSpPr/>
            <p:nvPr/>
          </p:nvSpPr>
          <p:spPr>
            <a:xfrm>
              <a:off x="5229604" y="3237076"/>
              <a:ext cx="190321" cy="197004"/>
            </a:xfrm>
            <a:custGeom>
              <a:avLst/>
              <a:gdLst>
                <a:gd name="connsiteX0" fmla="*/ 3447 w 190321"/>
                <a:gd name="connsiteY0" fmla="*/ 197004 h 197004"/>
                <a:gd name="connsiteX1" fmla="*/ 87280 w 190321"/>
                <a:gd name="connsiteY1" fmla="*/ 152037 h 197004"/>
                <a:gd name="connsiteX2" fmla="*/ 102526 w 190321"/>
                <a:gd name="connsiteY2" fmla="*/ 124202 h 197004"/>
                <a:gd name="connsiteX3" fmla="*/ 120301 w 190321"/>
                <a:gd name="connsiteY3" fmla="*/ 55688 h 197004"/>
                <a:gd name="connsiteX4" fmla="*/ 188888 w 190321"/>
                <a:gd name="connsiteY4" fmla="*/ 38554 h 197004"/>
                <a:gd name="connsiteX5" fmla="*/ 153321 w 190321"/>
                <a:gd name="connsiteY5" fmla="*/ 19277 h 197004"/>
                <a:gd name="connsiteX6" fmla="*/ 117753 w 190321"/>
                <a:gd name="connsiteY6" fmla="*/ 0 h 197004"/>
                <a:gd name="connsiteX7" fmla="*/ 18674 w 190321"/>
                <a:gd name="connsiteY7" fmla="*/ 134885 h 197004"/>
                <a:gd name="connsiteX8" fmla="*/ 3428 w 190321"/>
                <a:gd name="connsiteY8" fmla="*/ 196968 h 19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21" h="197004">
                  <a:moveTo>
                    <a:pt x="3447" y="197004"/>
                  </a:moveTo>
                  <a:cubicBezTo>
                    <a:pt x="72034" y="188447"/>
                    <a:pt x="74581" y="186303"/>
                    <a:pt x="87280" y="152037"/>
                  </a:cubicBezTo>
                  <a:cubicBezTo>
                    <a:pt x="92356" y="139191"/>
                    <a:pt x="94903" y="134903"/>
                    <a:pt x="102526" y="124202"/>
                  </a:cubicBezTo>
                  <a:cubicBezTo>
                    <a:pt x="117772" y="94224"/>
                    <a:pt x="99979" y="70677"/>
                    <a:pt x="120301" y="55688"/>
                  </a:cubicBezTo>
                  <a:cubicBezTo>
                    <a:pt x="140622" y="40698"/>
                    <a:pt x="173642" y="49256"/>
                    <a:pt x="188888" y="38554"/>
                  </a:cubicBezTo>
                  <a:cubicBezTo>
                    <a:pt x="193964" y="12864"/>
                    <a:pt x="186341" y="21421"/>
                    <a:pt x="153321" y="19277"/>
                  </a:cubicBezTo>
                  <a:cubicBezTo>
                    <a:pt x="135546" y="17133"/>
                    <a:pt x="130452" y="10720"/>
                    <a:pt x="117753" y="0"/>
                  </a:cubicBezTo>
                  <a:cubicBezTo>
                    <a:pt x="92356" y="12845"/>
                    <a:pt x="38995" y="104907"/>
                    <a:pt x="18674" y="134885"/>
                  </a:cubicBezTo>
                  <a:cubicBezTo>
                    <a:pt x="899" y="158432"/>
                    <a:pt x="-4195" y="162720"/>
                    <a:pt x="3428" y="19696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4" name="Freeform: Shape 303">
              <a:extLst>
                <a:ext uri="{FF2B5EF4-FFF2-40B4-BE49-F238E27FC236}">
                  <a16:creationId xmlns:a16="http://schemas.microsoft.com/office/drawing/2014/main" id="{09EEC949-45CC-7C72-503E-C3C2404EB2ED}"/>
                </a:ext>
              </a:extLst>
            </p:cNvPr>
            <p:cNvSpPr/>
            <p:nvPr/>
          </p:nvSpPr>
          <p:spPr>
            <a:xfrm>
              <a:off x="5433042" y="3720144"/>
              <a:ext cx="130052" cy="139994"/>
            </a:xfrm>
            <a:custGeom>
              <a:avLst/>
              <a:gdLst>
                <a:gd name="connsiteX0" fmla="*/ 56567 w 130052"/>
                <a:gd name="connsiteY0" fmla="*/ 139994 h 139994"/>
                <a:gd name="connsiteX1" fmla="*/ 115003 w 130052"/>
                <a:gd name="connsiteY1" fmla="*/ 133563 h 139994"/>
                <a:gd name="connsiteX2" fmla="*/ 115003 w 130052"/>
                <a:gd name="connsiteY2" fmla="*/ 75750 h 139994"/>
                <a:gd name="connsiteX3" fmla="*/ 127701 w 130052"/>
                <a:gd name="connsiteY3" fmla="*/ 30782 h 139994"/>
                <a:gd name="connsiteX4" fmla="*/ 84511 w 130052"/>
                <a:gd name="connsiteY4" fmla="*/ 20080 h 139994"/>
                <a:gd name="connsiteX5" fmla="*/ 26093 w 130052"/>
                <a:gd name="connsiteY5" fmla="*/ 2947 h 139994"/>
                <a:gd name="connsiteX6" fmla="*/ 5772 w 130052"/>
                <a:gd name="connsiteY6" fmla="*/ 47915 h 139994"/>
                <a:gd name="connsiteX7" fmla="*/ 696 w 130052"/>
                <a:gd name="connsiteY7" fmla="*/ 69318 h 139994"/>
                <a:gd name="connsiteX8" fmla="*/ 41339 w 130052"/>
                <a:gd name="connsiteY8" fmla="*/ 124987 h 139994"/>
                <a:gd name="connsiteX9" fmla="*/ 56585 w 130052"/>
                <a:gd name="connsiteY9" fmla="*/ 139976 h 13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052" h="139994">
                  <a:moveTo>
                    <a:pt x="56567" y="139994"/>
                  </a:moveTo>
                  <a:cubicBezTo>
                    <a:pt x="76888" y="131437"/>
                    <a:pt x="89587" y="127149"/>
                    <a:pt x="115003" y="133563"/>
                  </a:cubicBezTo>
                  <a:cubicBezTo>
                    <a:pt x="115003" y="112160"/>
                    <a:pt x="109927" y="95027"/>
                    <a:pt x="115003" y="75750"/>
                  </a:cubicBezTo>
                  <a:cubicBezTo>
                    <a:pt x="122626" y="58616"/>
                    <a:pt x="135325" y="54347"/>
                    <a:pt x="127701" y="30782"/>
                  </a:cubicBezTo>
                  <a:cubicBezTo>
                    <a:pt x="120079" y="11523"/>
                    <a:pt x="120079" y="26494"/>
                    <a:pt x="84511" y="20080"/>
                  </a:cubicBezTo>
                  <a:cubicBezTo>
                    <a:pt x="48944" y="13649"/>
                    <a:pt x="74360" y="-7754"/>
                    <a:pt x="26093" y="2947"/>
                  </a:cubicBezTo>
                  <a:cubicBezTo>
                    <a:pt x="5772" y="7235"/>
                    <a:pt x="13395" y="22224"/>
                    <a:pt x="5772" y="47915"/>
                  </a:cubicBezTo>
                  <a:cubicBezTo>
                    <a:pt x="3225" y="58616"/>
                    <a:pt x="-1851" y="58616"/>
                    <a:pt x="696" y="69318"/>
                  </a:cubicBezTo>
                  <a:cubicBezTo>
                    <a:pt x="23565" y="139976"/>
                    <a:pt x="18471" y="112142"/>
                    <a:pt x="41339" y="124987"/>
                  </a:cubicBezTo>
                  <a:cubicBezTo>
                    <a:pt x="48962" y="129275"/>
                    <a:pt x="51509" y="135688"/>
                    <a:pt x="56585" y="13997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5" name="Freeform: Shape 304">
              <a:extLst>
                <a:ext uri="{FF2B5EF4-FFF2-40B4-BE49-F238E27FC236}">
                  <a16:creationId xmlns:a16="http://schemas.microsoft.com/office/drawing/2014/main" id="{C2374C24-DC88-1EC9-B66A-3A4FFCE91ADD}"/>
                </a:ext>
              </a:extLst>
            </p:cNvPr>
            <p:cNvSpPr/>
            <p:nvPr/>
          </p:nvSpPr>
          <p:spPr>
            <a:xfrm>
              <a:off x="5888455" y="3898675"/>
              <a:ext cx="144780" cy="211975"/>
            </a:xfrm>
            <a:custGeom>
              <a:avLst/>
              <a:gdLst>
                <a:gd name="connsiteX0" fmla="*/ 55889 w 144780"/>
                <a:gd name="connsiteY0" fmla="*/ 32123 h 211975"/>
                <a:gd name="connsiteX1" fmla="*/ 68588 w 144780"/>
                <a:gd name="connsiteY1" fmla="*/ 137029 h 211975"/>
                <a:gd name="connsiteX2" fmla="*/ 27945 w 144780"/>
                <a:gd name="connsiteY2" fmla="*/ 156306 h 211975"/>
                <a:gd name="connsiteX3" fmla="*/ 0 w 144780"/>
                <a:gd name="connsiteY3" fmla="*/ 192698 h 211975"/>
                <a:gd name="connsiteX4" fmla="*/ 7623 w 144780"/>
                <a:gd name="connsiteY4" fmla="*/ 211975 h 211975"/>
                <a:gd name="connsiteX5" fmla="*/ 73664 w 144780"/>
                <a:gd name="connsiteY5" fmla="*/ 196986 h 211975"/>
                <a:gd name="connsiteX6" fmla="*/ 106684 w 144780"/>
                <a:gd name="connsiteY6" fmla="*/ 139173 h 211975"/>
                <a:gd name="connsiteX7" fmla="*/ 144780 w 144780"/>
                <a:gd name="connsiteY7" fmla="*/ 0 h 211975"/>
                <a:gd name="connsiteX8" fmla="*/ 55871 w 144780"/>
                <a:gd name="connsiteY8" fmla="*/ 32123 h 21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 h="211975">
                  <a:moveTo>
                    <a:pt x="55889" y="32123"/>
                  </a:moveTo>
                  <a:cubicBezTo>
                    <a:pt x="58436" y="79216"/>
                    <a:pt x="83834" y="111338"/>
                    <a:pt x="68588" y="137029"/>
                  </a:cubicBezTo>
                  <a:cubicBezTo>
                    <a:pt x="58418" y="156306"/>
                    <a:pt x="43190" y="145586"/>
                    <a:pt x="27945" y="156306"/>
                  </a:cubicBezTo>
                  <a:cubicBezTo>
                    <a:pt x="20322" y="160594"/>
                    <a:pt x="5076" y="186285"/>
                    <a:pt x="0" y="192698"/>
                  </a:cubicBezTo>
                  <a:lnTo>
                    <a:pt x="7623" y="211975"/>
                  </a:lnTo>
                  <a:cubicBezTo>
                    <a:pt x="22869" y="211975"/>
                    <a:pt x="60965" y="201274"/>
                    <a:pt x="73664" y="196986"/>
                  </a:cubicBezTo>
                  <a:cubicBezTo>
                    <a:pt x="99061" y="186285"/>
                    <a:pt x="101608" y="173439"/>
                    <a:pt x="106684" y="139173"/>
                  </a:cubicBezTo>
                  <a:cubicBezTo>
                    <a:pt x="116836" y="81360"/>
                    <a:pt x="137176" y="68515"/>
                    <a:pt x="144780" y="0"/>
                  </a:cubicBezTo>
                  <a:cubicBezTo>
                    <a:pt x="101590" y="2144"/>
                    <a:pt x="129534" y="32123"/>
                    <a:pt x="55871" y="3212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6" name="Freeform: Shape 305">
              <a:extLst>
                <a:ext uri="{FF2B5EF4-FFF2-40B4-BE49-F238E27FC236}">
                  <a16:creationId xmlns:a16="http://schemas.microsoft.com/office/drawing/2014/main" id="{37F517F1-C162-AE82-44FE-BAF9482A9A78}"/>
                </a:ext>
              </a:extLst>
            </p:cNvPr>
            <p:cNvSpPr/>
            <p:nvPr/>
          </p:nvSpPr>
          <p:spPr>
            <a:xfrm>
              <a:off x="5838634" y="3930779"/>
              <a:ext cx="113169" cy="149892"/>
            </a:xfrm>
            <a:custGeom>
              <a:avLst/>
              <a:gdLst>
                <a:gd name="connsiteX0" fmla="*/ 44727 w 113169"/>
                <a:gd name="connsiteY0" fmla="*/ 149874 h 149892"/>
                <a:gd name="connsiteX1" fmla="*/ 70125 w 113169"/>
                <a:gd name="connsiteY1" fmla="*/ 115626 h 149892"/>
                <a:gd name="connsiteX2" fmla="*/ 110768 w 113169"/>
                <a:gd name="connsiteY2" fmla="*/ 98493 h 149892"/>
                <a:gd name="connsiteX3" fmla="*/ 95522 w 113169"/>
                <a:gd name="connsiteY3" fmla="*/ 0 h 149892"/>
                <a:gd name="connsiteX4" fmla="*/ 32010 w 113169"/>
                <a:gd name="connsiteY4" fmla="*/ 6432 h 149892"/>
                <a:gd name="connsiteX5" fmla="*/ 14236 w 113169"/>
                <a:gd name="connsiteY5" fmla="*/ 23565 h 149892"/>
                <a:gd name="connsiteX6" fmla="*/ 6612 w 113169"/>
                <a:gd name="connsiteY6" fmla="*/ 55688 h 149892"/>
                <a:gd name="connsiteX7" fmla="*/ 29481 w 113169"/>
                <a:gd name="connsiteY7" fmla="*/ 130616 h 149892"/>
                <a:gd name="connsiteX8" fmla="*/ 44727 w 113169"/>
                <a:gd name="connsiteY8" fmla="*/ 149893 h 14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69" h="149892">
                  <a:moveTo>
                    <a:pt x="44727" y="149874"/>
                  </a:moveTo>
                  <a:cubicBezTo>
                    <a:pt x="52350" y="139173"/>
                    <a:pt x="62501" y="119896"/>
                    <a:pt x="70125" y="115626"/>
                  </a:cubicBezTo>
                  <a:cubicBezTo>
                    <a:pt x="82823" y="104925"/>
                    <a:pt x="100616" y="113482"/>
                    <a:pt x="110768" y="98493"/>
                  </a:cubicBezTo>
                  <a:cubicBezTo>
                    <a:pt x="120938" y="79216"/>
                    <a:pt x="95522" y="44968"/>
                    <a:pt x="95522" y="0"/>
                  </a:cubicBezTo>
                  <a:cubicBezTo>
                    <a:pt x="72653" y="0"/>
                    <a:pt x="54879" y="2144"/>
                    <a:pt x="32010" y="6432"/>
                  </a:cubicBezTo>
                  <a:cubicBezTo>
                    <a:pt x="16764" y="8576"/>
                    <a:pt x="19311" y="8576"/>
                    <a:pt x="14236" y="23565"/>
                  </a:cubicBezTo>
                  <a:cubicBezTo>
                    <a:pt x="11688" y="34266"/>
                    <a:pt x="9160" y="42842"/>
                    <a:pt x="6612" y="55688"/>
                  </a:cubicBezTo>
                  <a:cubicBezTo>
                    <a:pt x="-3557" y="107069"/>
                    <a:pt x="-6086" y="94223"/>
                    <a:pt x="29481" y="130616"/>
                  </a:cubicBezTo>
                  <a:cubicBezTo>
                    <a:pt x="34557" y="137029"/>
                    <a:pt x="37104" y="143461"/>
                    <a:pt x="44727" y="14989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7" name="Freeform: Shape 306">
              <a:extLst>
                <a:ext uri="{FF2B5EF4-FFF2-40B4-BE49-F238E27FC236}">
                  <a16:creationId xmlns:a16="http://schemas.microsoft.com/office/drawing/2014/main" id="{E81DFD39-FB22-EE61-2FC5-A67557A07CC9}"/>
                </a:ext>
              </a:extLst>
            </p:cNvPr>
            <p:cNvSpPr/>
            <p:nvPr/>
          </p:nvSpPr>
          <p:spPr>
            <a:xfrm>
              <a:off x="8482130" y="2828152"/>
              <a:ext cx="121929" cy="229108"/>
            </a:xfrm>
            <a:custGeom>
              <a:avLst/>
              <a:gdLst>
                <a:gd name="connsiteX0" fmla="*/ 5076 w 121929"/>
                <a:gd name="connsiteY0" fmla="*/ 74946 h 229108"/>
                <a:gd name="connsiteX1" fmla="*/ 0 w 121929"/>
                <a:gd name="connsiteY1" fmla="*/ 128472 h 229108"/>
                <a:gd name="connsiteX2" fmla="*/ 43190 w 121929"/>
                <a:gd name="connsiteY2" fmla="*/ 171295 h 229108"/>
                <a:gd name="connsiteX3" fmla="*/ 40644 w 121929"/>
                <a:gd name="connsiteY3" fmla="*/ 229108 h 229108"/>
                <a:gd name="connsiteX4" fmla="*/ 66041 w 121929"/>
                <a:gd name="connsiteY4" fmla="*/ 216263 h 229108"/>
                <a:gd name="connsiteX5" fmla="*/ 96533 w 121929"/>
                <a:gd name="connsiteY5" fmla="*/ 205562 h 229108"/>
                <a:gd name="connsiteX6" fmla="*/ 86363 w 121929"/>
                <a:gd name="connsiteY6" fmla="*/ 134903 h 229108"/>
                <a:gd name="connsiteX7" fmla="*/ 53342 w 121929"/>
                <a:gd name="connsiteY7" fmla="*/ 74946 h 229108"/>
                <a:gd name="connsiteX8" fmla="*/ 93985 w 121929"/>
                <a:gd name="connsiteY8" fmla="*/ 44968 h 229108"/>
                <a:gd name="connsiteX9" fmla="*/ 121930 w 121929"/>
                <a:gd name="connsiteY9" fmla="*/ 0 h 229108"/>
                <a:gd name="connsiteX10" fmla="*/ 60965 w 121929"/>
                <a:gd name="connsiteY10" fmla="*/ 34248 h 229108"/>
                <a:gd name="connsiteX11" fmla="*/ 27945 w 121929"/>
                <a:gd name="connsiteY11" fmla="*/ 49237 h 229108"/>
                <a:gd name="connsiteX12" fmla="*/ 5076 w 121929"/>
                <a:gd name="connsiteY12" fmla="*/ 74928 h 22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9" h="229108">
                  <a:moveTo>
                    <a:pt x="5076" y="74946"/>
                  </a:moveTo>
                  <a:cubicBezTo>
                    <a:pt x="20322" y="100637"/>
                    <a:pt x="0" y="104925"/>
                    <a:pt x="0" y="128472"/>
                  </a:cubicBezTo>
                  <a:cubicBezTo>
                    <a:pt x="27945" y="137029"/>
                    <a:pt x="43190" y="126328"/>
                    <a:pt x="43190" y="171295"/>
                  </a:cubicBezTo>
                  <a:cubicBezTo>
                    <a:pt x="43190" y="190573"/>
                    <a:pt x="38115" y="207687"/>
                    <a:pt x="40644" y="229108"/>
                  </a:cubicBezTo>
                  <a:cubicBezTo>
                    <a:pt x="50813" y="229108"/>
                    <a:pt x="58418" y="220551"/>
                    <a:pt x="66041" y="216263"/>
                  </a:cubicBezTo>
                  <a:cubicBezTo>
                    <a:pt x="78739" y="207706"/>
                    <a:pt x="83815" y="209831"/>
                    <a:pt x="96533" y="205562"/>
                  </a:cubicBezTo>
                  <a:cubicBezTo>
                    <a:pt x="104155" y="188429"/>
                    <a:pt x="99080" y="147749"/>
                    <a:pt x="86363" y="134903"/>
                  </a:cubicBezTo>
                  <a:cubicBezTo>
                    <a:pt x="73664" y="119914"/>
                    <a:pt x="53342" y="109213"/>
                    <a:pt x="53342" y="74946"/>
                  </a:cubicBezTo>
                  <a:cubicBezTo>
                    <a:pt x="68588" y="66389"/>
                    <a:pt x="86363" y="57813"/>
                    <a:pt x="93985" y="44968"/>
                  </a:cubicBezTo>
                  <a:cubicBezTo>
                    <a:pt x="101609" y="34266"/>
                    <a:pt x="116854" y="10720"/>
                    <a:pt x="121930" y="0"/>
                  </a:cubicBezTo>
                  <a:cubicBezTo>
                    <a:pt x="96533" y="6432"/>
                    <a:pt x="81287" y="21403"/>
                    <a:pt x="60965" y="34248"/>
                  </a:cubicBezTo>
                  <a:cubicBezTo>
                    <a:pt x="50813" y="40680"/>
                    <a:pt x="38096" y="42806"/>
                    <a:pt x="27945" y="49237"/>
                  </a:cubicBezTo>
                  <a:cubicBezTo>
                    <a:pt x="15246" y="57795"/>
                    <a:pt x="15246" y="64226"/>
                    <a:pt x="5076" y="7492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8" name="Freeform: Shape 307">
              <a:extLst>
                <a:ext uri="{FF2B5EF4-FFF2-40B4-BE49-F238E27FC236}">
                  <a16:creationId xmlns:a16="http://schemas.microsoft.com/office/drawing/2014/main" id="{C6087683-583D-BE2E-B0CD-2C37C73130CF}"/>
                </a:ext>
              </a:extLst>
            </p:cNvPr>
            <p:cNvSpPr/>
            <p:nvPr/>
          </p:nvSpPr>
          <p:spPr>
            <a:xfrm>
              <a:off x="5281316" y="3662182"/>
              <a:ext cx="155962" cy="114453"/>
            </a:xfrm>
            <a:custGeom>
              <a:avLst/>
              <a:gdLst>
                <a:gd name="connsiteX0" fmla="*/ 0 w 155962"/>
                <a:gd name="connsiteY0" fmla="*/ 48083 h 114453"/>
                <a:gd name="connsiteX1" fmla="*/ 22869 w 155962"/>
                <a:gd name="connsiteY1" fmla="*/ 75918 h 114453"/>
                <a:gd name="connsiteX2" fmla="*/ 94004 w 155962"/>
                <a:gd name="connsiteY2" fmla="*/ 78062 h 114453"/>
                <a:gd name="connsiteX3" fmla="*/ 142270 w 155962"/>
                <a:gd name="connsiteY3" fmla="*/ 114454 h 114453"/>
                <a:gd name="connsiteX4" fmla="*/ 152422 w 155962"/>
                <a:gd name="connsiteY4" fmla="*/ 82331 h 114453"/>
                <a:gd name="connsiteX5" fmla="*/ 149874 w 155962"/>
                <a:gd name="connsiteY5" fmla="*/ 50208 h 114453"/>
                <a:gd name="connsiteX6" fmla="*/ 109231 w 155962"/>
                <a:gd name="connsiteY6" fmla="*/ 7385 h 114453"/>
                <a:gd name="connsiteX7" fmla="*/ 78740 w 155962"/>
                <a:gd name="connsiteY7" fmla="*/ 953 h 114453"/>
                <a:gd name="connsiteX8" fmla="*/ 38096 w 155962"/>
                <a:gd name="connsiteY8" fmla="*/ 953 h 114453"/>
                <a:gd name="connsiteX9" fmla="*/ 17775 w 155962"/>
                <a:gd name="connsiteY9" fmla="*/ 24499 h 114453"/>
                <a:gd name="connsiteX10" fmla="*/ 0 w 155962"/>
                <a:gd name="connsiteY10" fmla="*/ 48046 h 11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962" h="114453">
                  <a:moveTo>
                    <a:pt x="0" y="48083"/>
                  </a:moveTo>
                  <a:lnTo>
                    <a:pt x="22869" y="75918"/>
                  </a:lnTo>
                  <a:cubicBezTo>
                    <a:pt x="48266" y="75918"/>
                    <a:pt x="73682" y="60928"/>
                    <a:pt x="94004" y="78062"/>
                  </a:cubicBezTo>
                  <a:cubicBezTo>
                    <a:pt x="101627" y="86619"/>
                    <a:pt x="129571" y="114454"/>
                    <a:pt x="142270" y="114454"/>
                  </a:cubicBezTo>
                  <a:cubicBezTo>
                    <a:pt x="149893" y="105896"/>
                    <a:pt x="149893" y="97320"/>
                    <a:pt x="152422" y="82331"/>
                  </a:cubicBezTo>
                  <a:cubicBezTo>
                    <a:pt x="154969" y="63054"/>
                    <a:pt x="160045" y="65198"/>
                    <a:pt x="149874" y="50208"/>
                  </a:cubicBezTo>
                  <a:cubicBezTo>
                    <a:pt x="134629" y="22374"/>
                    <a:pt x="147328" y="7385"/>
                    <a:pt x="109231" y="7385"/>
                  </a:cubicBezTo>
                  <a:cubicBezTo>
                    <a:pt x="91457" y="7385"/>
                    <a:pt x="91457" y="953"/>
                    <a:pt x="78740" y="953"/>
                  </a:cubicBezTo>
                  <a:cubicBezTo>
                    <a:pt x="71117" y="953"/>
                    <a:pt x="43172" y="-1191"/>
                    <a:pt x="38096" y="953"/>
                  </a:cubicBezTo>
                  <a:cubicBezTo>
                    <a:pt x="27945" y="3097"/>
                    <a:pt x="22851" y="11654"/>
                    <a:pt x="17775" y="24499"/>
                  </a:cubicBezTo>
                  <a:cubicBezTo>
                    <a:pt x="12699" y="41633"/>
                    <a:pt x="10152" y="37345"/>
                    <a:pt x="0" y="4804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09" name="Freeform: Shape 308">
              <a:extLst>
                <a:ext uri="{FF2B5EF4-FFF2-40B4-BE49-F238E27FC236}">
                  <a16:creationId xmlns:a16="http://schemas.microsoft.com/office/drawing/2014/main" id="{887AE07B-3B2C-ACE7-5F7A-A46B47F0DBD5}"/>
                </a:ext>
              </a:extLst>
            </p:cNvPr>
            <p:cNvSpPr/>
            <p:nvPr/>
          </p:nvSpPr>
          <p:spPr>
            <a:xfrm>
              <a:off x="7202573" y="2866575"/>
              <a:ext cx="146566" cy="115991"/>
            </a:xfrm>
            <a:custGeom>
              <a:avLst/>
              <a:gdLst>
                <a:gd name="connsiteX0" fmla="*/ 1768 w 146566"/>
                <a:gd name="connsiteY0" fmla="*/ 100768 h 115991"/>
                <a:gd name="connsiteX1" fmla="*/ 75431 w 146566"/>
                <a:gd name="connsiteY1" fmla="*/ 90066 h 115991"/>
                <a:gd name="connsiteX2" fmla="*/ 103376 w 146566"/>
                <a:gd name="connsiteY2" fmla="*/ 115757 h 115991"/>
                <a:gd name="connsiteX3" fmla="*/ 146566 w 146566"/>
                <a:gd name="connsiteY3" fmla="*/ 105055 h 115991"/>
                <a:gd name="connsiteX4" fmla="*/ 128791 w 146566"/>
                <a:gd name="connsiteY4" fmla="*/ 51530 h 115991"/>
                <a:gd name="connsiteX5" fmla="*/ 100847 w 146566"/>
                <a:gd name="connsiteY5" fmla="*/ 38685 h 115991"/>
                <a:gd name="connsiteX6" fmla="*/ 14484 w 146566"/>
                <a:gd name="connsiteY6" fmla="*/ 149 h 115991"/>
                <a:gd name="connsiteX7" fmla="*/ 1786 w 146566"/>
                <a:gd name="connsiteY7" fmla="*/ 45117 h 115991"/>
                <a:gd name="connsiteX8" fmla="*/ 1786 w 146566"/>
                <a:gd name="connsiteY8" fmla="*/ 100786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566" h="115991">
                  <a:moveTo>
                    <a:pt x="1768" y="100768"/>
                  </a:moveTo>
                  <a:cubicBezTo>
                    <a:pt x="29712" y="94336"/>
                    <a:pt x="57657" y="57944"/>
                    <a:pt x="75431" y="90066"/>
                  </a:cubicBezTo>
                  <a:cubicBezTo>
                    <a:pt x="83054" y="105055"/>
                    <a:pt x="83054" y="117901"/>
                    <a:pt x="103376" y="115757"/>
                  </a:cubicBezTo>
                  <a:cubicBezTo>
                    <a:pt x="118622" y="115757"/>
                    <a:pt x="136396" y="111469"/>
                    <a:pt x="146566" y="105055"/>
                  </a:cubicBezTo>
                  <a:cubicBezTo>
                    <a:pt x="146566" y="96498"/>
                    <a:pt x="131320" y="60088"/>
                    <a:pt x="128791" y="51530"/>
                  </a:cubicBezTo>
                  <a:cubicBezTo>
                    <a:pt x="118622" y="47242"/>
                    <a:pt x="108470" y="45117"/>
                    <a:pt x="100847" y="38685"/>
                  </a:cubicBezTo>
                  <a:cubicBezTo>
                    <a:pt x="65279" y="19408"/>
                    <a:pt x="105922" y="-1995"/>
                    <a:pt x="14484" y="149"/>
                  </a:cubicBezTo>
                  <a:cubicBezTo>
                    <a:pt x="14484" y="21552"/>
                    <a:pt x="6862" y="30127"/>
                    <a:pt x="1786" y="45117"/>
                  </a:cubicBezTo>
                  <a:cubicBezTo>
                    <a:pt x="-3290" y="53674"/>
                    <a:pt x="4333" y="83653"/>
                    <a:pt x="1786" y="1007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0" name="Freeform: Shape 309">
              <a:extLst>
                <a:ext uri="{FF2B5EF4-FFF2-40B4-BE49-F238E27FC236}">
                  <a16:creationId xmlns:a16="http://schemas.microsoft.com/office/drawing/2014/main" id="{D3EB35F2-1059-93AF-1813-EE9507DC1F6C}"/>
                </a:ext>
              </a:extLst>
            </p:cNvPr>
            <p:cNvSpPr/>
            <p:nvPr/>
          </p:nvSpPr>
          <p:spPr>
            <a:xfrm>
              <a:off x="5499779" y="3613584"/>
              <a:ext cx="180365" cy="117365"/>
            </a:xfrm>
            <a:custGeom>
              <a:avLst/>
              <a:gdLst>
                <a:gd name="connsiteX0" fmla="*/ 0 w 180365"/>
                <a:gd name="connsiteY0" fmla="*/ 100968 h 117365"/>
                <a:gd name="connsiteX1" fmla="*/ 20321 w 180365"/>
                <a:gd name="connsiteY1" fmla="*/ 115957 h 117365"/>
                <a:gd name="connsiteX2" fmla="*/ 50813 w 180365"/>
                <a:gd name="connsiteY2" fmla="*/ 113814 h 117365"/>
                <a:gd name="connsiteX3" fmla="*/ 55889 w 180365"/>
                <a:gd name="connsiteY3" fmla="*/ 105256 h 117365"/>
                <a:gd name="connsiteX4" fmla="*/ 114325 w 180365"/>
                <a:gd name="connsiteY4" fmla="*/ 81709 h 117365"/>
                <a:gd name="connsiteX5" fmla="*/ 180366 w 180365"/>
                <a:gd name="connsiteY5" fmla="*/ 51731 h 117365"/>
                <a:gd name="connsiteX6" fmla="*/ 172743 w 180365"/>
                <a:gd name="connsiteY6" fmla="*/ 47443 h 117365"/>
                <a:gd name="connsiteX7" fmla="*/ 167667 w 180365"/>
                <a:gd name="connsiteY7" fmla="*/ 45299 h 117365"/>
                <a:gd name="connsiteX8" fmla="*/ 152421 w 180365"/>
                <a:gd name="connsiteY8" fmla="*/ 38867 h 117365"/>
                <a:gd name="connsiteX9" fmla="*/ 76210 w 180365"/>
                <a:gd name="connsiteY9" fmla="*/ 11033 h 117365"/>
                <a:gd name="connsiteX10" fmla="*/ 33020 w 180365"/>
                <a:gd name="connsiteY10" fmla="*/ 47425 h 117365"/>
                <a:gd name="connsiteX11" fmla="*/ 0 w 180365"/>
                <a:gd name="connsiteY11" fmla="*/ 100950 h 11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365" h="117365">
                  <a:moveTo>
                    <a:pt x="0" y="100968"/>
                  </a:moveTo>
                  <a:cubicBezTo>
                    <a:pt x="5075" y="107382"/>
                    <a:pt x="7623" y="113814"/>
                    <a:pt x="20321" y="115957"/>
                  </a:cubicBezTo>
                  <a:cubicBezTo>
                    <a:pt x="27945" y="118101"/>
                    <a:pt x="45719" y="118101"/>
                    <a:pt x="50813" y="113814"/>
                  </a:cubicBezTo>
                  <a:lnTo>
                    <a:pt x="55889" y="105256"/>
                  </a:lnTo>
                  <a:cubicBezTo>
                    <a:pt x="66059" y="85979"/>
                    <a:pt x="66059" y="73134"/>
                    <a:pt x="114325" y="81709"/>
                  </a:cubicBezTo>
                  <a:cubicBezTo>
                    <a:pt x="154968" y="88141"/>
                    <a:pt x="160044" y="66720"/>
                    <a:pt x="180366" y="51731"/>
                  </a:cubicBezTo>
                  <a:lnTo>
                    <a:pt x="172743" y="47443"/>
                  </a:lnTo>
                  <a:cubicBezTo>
                    <a:pt x="171039" y="47443"/>
                    <a:pt x="169353" y="46728"/>
                    <a:pt x="167667" y="45299"/>
                  </a:cubicBezTo>
                  <a:cubicBezTo>
                    <a:pt x="160044" y="43155"/>
                    <a:pt x="157516" y="41011"/>
                    <a:pt x="152421" y="38867"/>
                  </a:cubicBezTo>
                  <a:cubicBezTo>
                    <a:pt x="132100" y="19590"/>
                    <a:pt x="137175" y="-18946"/>
                    <a:pt x="76210" y="11033"/>
                  </a:cubicBezTo>
                  <a:cubicBezTo>
                    <a:pt x="55889" y="21734"/>
                    <a:pt x="43190" y="32435"/>
                    <a:pt x="33020" y="47425"/>
                  </a:cubicBezTo>
                  <a:cubicBezTo>
                    <a:pt x="15245" y="73115"/>
                    <a:pt x="25397" y="75259"/>
                    <a:pt x="0" y="10095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1" name="Freeform: Shape 310">
              <a:extLst>
                <a:ext uri="{FF2B5EF4-FFF2-40B4-BE49-F238E27FC236}">
                  <a16:creationId xmlns:a16="http://schemas.microsoft.com/office/drawing/2014/main" id="{8D86E6CF-3442-7820-6BD2-E285153152F0}"/>
                </a:ext>
              </a:extLst>
            </p:cNvPr>
            <p:cNvSpPr/>
            <p:nvPr/>
          </p:nvSpPr>
          <p:spPr>
            <a:xfrm>
              <a:off x="3739328" y="3954344"/>
              <a:ext cx="142269" cy="152018"/>
            </a:xfrm>
            <a:custGeom>
              <a:avLst/>
              <a:gdLst>
                <a:gd name="connsiteX0" fmla="*/ 0 w 142269"/>
                <a:gd name="connsiteY0" fmla="*/ 152000 h 152018"/>
                <a:gd name="connsiteX1" fmla="*/ 48266 w 142269"/>
                <a:gd name="connsiteY1" fmla="*/ 137011 h 152018"/>
                <a:gd name="connsiteX2" fmla="*/ 78758 w 142269"/>
                <a:gd name="connsiteY2" fmla="*/ 104888 h 152018"/>
                <a:gd name="connsiteX3" fmla="*/ 134647 w 142269"/>
                <a:gd name="connsiteY3" fmla="*/ 49219 h 152018"/>
                <a:gd name="connsiteX4" fmla="*/ 142270 w 142269"/>
                <a:gd name="connsiteY4" fmla="*/ 42806 h 152018"/>
                <a:gd name="connsiteX5" fmla="*/ 114325 w 142269"/>
                <a:gd name="connsiteY5" fmla="*/ 34248 h 152018"/>
                <a:gd name="connsiteX6" fmla="*/ 43190 w 142269"/>
                <a:gd name="connsiteY6" fmla="*/ 0 h 152018"/>
                <a:gd name="connsiteX7" fmla="*/ 15246 w 142269"/>
                <a:gd name="connsiteY7" fmla="*/ 55669 h 152018"/>
                <a:gd name="connsiteX8" fmla="*/ 25416 w 142269"/>
                <a:gd name="connsiteY8" fmla="*/ 115626 h 152018"/>
                <a:gd name="connsiteX9" fmla="*/ 18 w 142269"/>
                <a:gd name="connsiteY9" fmla="*/ 152018 h 1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269" h="152018">
                  <a:moveTo>
                    <a:pt x="0" y="152000"/>
                  </a:moveTo>
                  <a:cubicBezTo>
                    <a:pt x="12699" y="149856"/>
                    <a:pt x="43190" y="143443"/>
                    <a:pt x="48266" y="137011"/>
                  </a:cubicBezTo>
                  <a:cubicBezTo>
                    <a:pt x="60965" y="124165"/>
                    <a:pt x="60965" y="117734"/>
                    <a:pt x="78758" y="104888"/>
                  </a:cubicBezTo>
                  <a:cubicBezTo>
                    <a:pt x="137194" y="66352"/>
                    <a:pt x="106702" y="77054"/>
                    <a:pt x="134647" y="49219"/>
                  </a:cubicBezTo>
                  <a:lnTo>
                    <a:pt x="142270" y="42806"/>
                  </a:lnTo>
                  <a:cubicBezTo>
                    <a:pt x="132100" y="38518"/>
                    <a:pt x="124495" y="36374"/>
                    <a:pt x="114325" y="34248"/>
                  </a:cubicBezTo>
                  <a:cubicBezTo>
                    <a:pt x="63512" y="23547"/>
                    <a:pt x="68606" y="10701"/>
                    <a:pt x="43190" y="0"/>
                  </a:cubicBezTo>
                  <a:cubicBezTo>
                    <a:pt x="33039" y="19277"/>
                    <a:pt x="25416" y="36392"/>
                    <a:pt x="15246" y="55669"/>
                  </a:cubicBezTo>
                  <a:cubicBezTo>
                    <a:pt x="-7623" y="87792"/>
                    <a:pt x="25416" y="89917"/>
                    <a:pt x="25416" y="115626"/>
                  </a:cubicBezTo>
                  <a:cubicBezTo>
                    <a:pt x="15246" y="130616"/>
                    <a:pt x="18" y="122058"/>
                    <a:pt x="18" y="15201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2" name="Freeform: Shape 311">
              <a:extLst>
                <a:ext uri="{FF2B5EF4-FFF2-40B4-BE49-F238E27FC236}">
                  <a16:creationId xmlns:a16="http://schemas.microsoft.com/office/drawing/2014/main" id="{D886361F-9333-63D0-8353-0DA0B546A5E0}"/>
                </a:ext>
              </a:extLst>
            </p:cNvPr>
            <p:cNvSpPr/>
            <p:nvPr/>
          </p:nvSpPr>
          <p:spPr>
            <a:xfrm>
              <a:off x="7957615" y="3615482"/>
              <a:ext cx="113233" cy="150451"/>
            </a:xfrm>
            <a:custGeom>
              <a:avLst/>
              <a:gdLst>
                <a:gd name="connsiteX0" fmla="*/ 64722 w 113233"/>
                <a:gd name="connsiteY0" fmla="*/ 150452 h 150451"/>
                <a:gd name="connsiteX1" fmla="*/ 95214 w 113233"/>
                <a:gd name="connsiteY1" fmla="*/ 111916 h 150451"/>
                <a:gd name="connsiteX2" fmla="*/ 85044 w 113233"/>
                <a:gd name="connsiteY2" fmla="*/ 69092 h 150451"/>
                <a:gd name="connsiteX3" fmla="*/ 112989 w 113233"/>
                <a:gd name="connsiteY3" fmla="*/ 34844 h 150451"/>
                <a:gd name="connsiteX4" fmla="*/ 82497 w 113233"/>
                <a:gd name="connsiteY4" fmla="*/ 4865 h 150451"/>
                <a:gd name="connsiteX5" fmla="*/ 62175 w 113233"/>
                <a:gd name="connsiteY5" fmla="*/ 577 h 150451"/>
                <a:gd name="connsiteX6" fmla="*/ 39307 w 113233"/>
                <a:gd name="connsiteY6" fmla="*/ 9135 h 150451"/>
                <a:gd name="connsiteX7" fmla="*/ 1192 w 113233"/>
                <a:gd name="connsiteY7" fmla="*/ 56247 h 150451"/>
                <a:gd name="connsiteX8" fmla="*/ 8815 w 113233"/>
                <a:gd name="connsiteY8" fmla="*/ 79793 h 150451"/>
                <a:gd name="connsiteX9" fmla="*/ 59628 w 113233"/>
                <a:gd name="connsiteY9" fmla="*/ 135463 h 150451"/>
                <a:gd name="connsiteX10" fmla="*/ 62175 w 113233"/>
                <a:gd name="connsiteY10" fmla="*/ 141894 h 150451"/>
                <a:gd name="connsiteX11" fmla="*/ 64722 w 113233"/>
                <a:gd name="connsiteY11" fmla="*/ 150452 h 15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33" h="150451">
                  <a:moveTo>
                    <a:pt x="64722" y="150452"/>
                  </a:moveTo>
                  <a:lnTo>
                    <a:pt x="95214" y="111916"/>
                  </a:lnTo>
                  <a:cubicBezTo>
                    <a:pt x="87591" y="96927"/>
                    <a:pt x="74892" y="86225"/>
                    <a:pt x="85044" y="69092"/>
                  </a:cubicBezTo>
                  <a:cubicBezTo>
                    <a:pt x="90120" y="58390"/>
                    <a:pt x="110441" y="49833"/>
                    <a:pt x="112989" y="34844"/>
                  </a:cubicBezTo>
                  <a:cubicBezTo>
                    <a:pt x="115535" y="13441"/>
                    <a:pt x="97743" y="7009"/>
                    <a:pt x="82497" y="4865"/>
                  </a:cubicBezTo>
                  <a:cubicBezTo>
                    <a:pt x="74874" y="2721"/>
                    <a:pt x="67251" y="-1548"/>
                    <a:pt x="62175" y="577"/>
                  </a:cubicBezTo>
                  <a:cubicBezTo>
                    <a:pt x="54552" y="2721"/>
                    <a:pt x="46929" y="6991"/>
                    <a:pt x="39307" y="9135"/>
                  </a:cubicBezTo>
                  <a:cubicBezTo>
                    <a:pt x="-3884" y="19836"/>
                    <a:pt x="-1337" y="9135"/>
                    <a:pt x="1192" y="56247"/>
                  </a:cubicBezTo>
                  <a:cubicBezTo>
                    <a:pt x="1192" y="69092"/>
                    <a:pt x="3739" y="71236"/>
                    <a:pt x="8815" y="79793"/>
                  </a:cubicBezTo>
                  <a:cubicBezTo>
                    <a:pt x="29137" y="109772"/>
                    <a:pt x="54534" y="92639"/>
                    <a:pt x="59628" y="135463"/>
                  </a:cubicBezTo>
                  <a:cubicBezTo>
                    <a:pt x="59628" y="137607"/>
                    <a:pt x="62175" y="139750"/>
                    <a:pt x="62175" y="141894"/>
                  </a:cubicBezTo>
                  <a:lnTo>
                    <a:pt x="64722" y="150452"/>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3" name="Freeform: Shape 312">
              <a:extLst>
                <a:ext uri="{FF2B5EF4-FFF2-40B4-BE49-F238E27FC236}">
                  <a16:creationId xmlns:a16="http://schemas.microsoft.com/office/drawing/2014/main" id="{7C878336-E9DC-C7E8-00B2-E83B7401844F}"/>
                </a:ext>
              </a:extLst>
            </p:cNvPr>
            <p:cNvSpPr/>
            <p:nvPr/>
          </p:nvSpPr>
          <p:spPr>
            <a:xfrm>
              <a:off x="6002003" y="2714688"/>
              <a:ext cx="163331" cy="261212"/>
            </a:xfrm>
            <a:custGeom>
              <a:avLst/>
              <a:gdLst>
                <a:gd name="connsiteX0" fmla="*/ 759 w 163331"/>
                <a:gd name="connsiteY0" fmla="*/ 59957 h 261212"/>
                <a:gd name="connsiteX1" fmla="*/ 46478 w 163331"/>
                <a:gd name="connsiteY1" fmla="*/ 96349 h 261212"/>
                <a:gd name="connsiteX2" fmla="*/ 71875 w 163331"/>
                <a:gd name="connsiteY2" fmla="*/ 156306 h 261212"/>
                <a:gd name="connsiteX3" fmla="*/ 127764 w 163331"/>
                <a:gd name="connsiteY3" fmla="*/ 224821 h 261212"/>
                <a:gd name="connsiteX4" fmla="*/ 122688 w 163331"/>
                <a:gd name="connsiteY4" fmla="*/ 261213 h 261212"/>
                <a:gd name="connsiteX5" fmla="*/ 143010 w 163331"/>
                <a:gd name="connsiteY5" fmla="*/ 246223 h 261212"/>
                <a:gd name="connsiteX6" fmla="*/ 163332 w 163331"/>
                <a:gd name="connsiteY6" fmla="*/ 226946 h 261212"/>
                <a:gd name="connsiteX7" fmla="*/ 132840 w 163331"/>
                <a:gd name="connsiteY7" fmla="*/ 177709 h 261212"/>
                <a:gd name="connsiteX8" fmla="*/ 135387 w 163331"/>
                <a:gd name="connsiteY8" fmla="*/ 156306 h 261212"/>
                <a:gd name="connsiteX9" fmla="*/ 76951 w 163331"/>
                <a:gd name="connsiteY9" fmla="*/ 96349 h 261212"/>
                <a:gd name="connsiteX10" fmla="*/ 56630 w 163331"/>
                <a:gd name="connsiteY10" fmla="*/ 55669 h 261212"/>
                <a:gd name="connsiteX11" fmla="*/ 46478 w 163331"/>
                <a:gd name="connsiteY11" fmla="*/ 0 h 261212"/>
                <a:gd name="connsiteX12" fmla="*/ 31232 w 163331"/>
                <a:gd name="connsiteY12" fmla="*/ 8558 h 261212"/>
                <a:gd name="connsiteX13" fmla="*/ 741 w 163331"/>
                <a:gd name="connsiteY13" fmla="*/ 59939 h 2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331" h="261212">
                  <a:moveTo>
                    <a:pt x="759" y="59957"/>
                  </a:moveTo>
                  <a:cubicBezTo>
                    <a:pt x="5834" y="66389"/>
                    <a:pt x="26156" y="77090"/>
                    <a:pt x="46478" y="96349"/>
                  </a:cubicBezTo>
                  <a:cubicBezTo>
                    <a:pt x="71875" y="119896"/>
                    <a:pt x="61723" y="128472"/>
                    <a:pt x="71875" y="156306"/>
                  </a:cubicBezTo>
                  <a:cubicBezTo>
                    <a:pt x="99820" y="218389"/>
                    <a:pt x="125217" y="201274"/>
                    <a:pt x="127764" y="224821"/>
                  </a:cubicBezTo>
                  <a:cubicBezTo>
                    <a:pt x="130312" y="237666"/>
                    <a:pt x="122688" y="248367"/>
                    <a:pt x="122688" y="261213"/>
                  </a:cubicBezTo>
                  <a:cubicBezTo>
                    <a:pt x="132858" y="261213"/>
                    <a:pt x="137934" y="254781"/>
                    <a:pt x="143010" y="246223"/>
                  </a:cubicBezTo>
                  <a:cubicBezTo>
                    <a:pt x="150633" y="235522"/>
                    <a:pt x="155709" y="237666"/>
                    <a:pt x="163332" y="226946"/>
                  </a:cubicBezTo>
                  <a:cubicBezTo>
                    <a:pt x="160785" y="222658"/>
                    <a:pt x="135387" y="194824"/>
                    <a:pt x="132840" y="177709"/>
                  </a:cubicBezTo>
                  <a:cubicBezTo>
                    <a:pt x="130293" y="167008"/>
                    <a:pt x="132840" y="167008"/>
                    <a:pt x="135387" y="156306"/>
                  </a:cubicBezTo>
                  <a:cubicBezTo>
                    <a:pt x="89668" y="149874"/>
                    <a:pt x="97273" y="130616"/>
                    <a:pt x="76951" y="96349"/>
                  </a:cubicBezTo>
                  <a:cubicBezTo>
                    <a:pt x="66781" y="83504"/>
                    <a:pt x="59176" y="77072"/>
                    <a:pt x="56630" y="55669"/>
                  </a:cubicBezTo>
                  <a:cubicBezTo>
                    <a:pt x="54082" y="32123"/>
                    <a:pt x="54082" y="21421"/>
                    <a:pt x="46478" y="0"/>
                  </a:cubicBezTo>
                  <a:cubicBezTo>
                    <a:pt x="38855" y="2144"/>
                    <a:pt x="38855" y="6432"/>
                    <a:pt x="31232" y="8558"/>
                  </a:cubicBezTo>
                  <a:cubicBezTo>
                    <a:pt x="741" y="23547"/>
                    <a:pt x="-1788" y="12845"/>
                    <a:pt x="741" y="5993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4" name="Freeform: Shape 313">
              <a:extLst>
                <a:ext uri="{FF2B5EF4-FFF2-40B4-BE49-F238E27FC236}">
                  <a16:creationId xmlns:a16="http://schemas.microsoft.com/office/drawing/2014/main" id="{10A0D80E-D86B-3B9A-206C-66A110DE2D08}"/>
                </a:ext>
              </a:extLst>
            </p:cNvPr>
            <p:cNvSpPr/>
            <p:nvPr/>
          </p:nvSpPr>
          <p:spPr>
            <a:xfrm>
              <a:off x="4031453" y="2593574"/>
              <a:ext cx="187989" cy="163956"/>
            </a:xfrm>
            <a:custGeom>
              <a:avLst/>
              <a:gdLst>
                <a:gd name="connsiteX0" fmla="*/ 18 w 187989"/>
                <a:gd name="connsiteY0" fmla="*/ 35485 h 163956"/>
                <a:gd name="connsiteX1" fmla="*/ 20340 w 187989"/>
                <a:gd name="connsiteY1" fmla="*/ 65463 h 163956"/>
                <a:gd name="connsiteX2" fmla="*/ 20340 w 187989"/>
                <a:gd name="connsiteY2" fmla="*/ 114701 h 163956"/>
                <a:gd name="connsiteX3" fmla="*/ 55907 w 187989"/>
                <a:gd name="connsiteY3" fmla="*/ 121133 h 163956"/>
                <a:gd name="connsiteX4" fmla="*/ 86399 w 187989"/>
                <a:gd name="connsiteY4" fmla="*/ 106143 h 163956"/>
                <a:gd name="connsiteX5" fmla="*/ 96551 w 187989"/>
                <a:gd name="connsiteY5" fmla="*/ 133978 h 163956"/>
                <a:gd name="connsiteX6" fmla="*/ 73682 w 187989"/>
                <a:gd name="connsiteY6" fmla="*/ 163956 h 163956"/>
                <a:gd name="connsiteX7" fmla="*/ 134647 w 187989"/>
                <a:gd name="connsiteY7" fmla="*/ 133978 h 163956"/>
                <a:gd name="connsiteX8" fmla="*/ 167667 w 187989"/>
                <a:gd name="connsiteY8" fmla="*/ 123277 h 163956"/>
                <a:gd name="connsiteX9" fmla="*/ 187989 w 187989"/>
                <a:gd name="connsiteY9" fmla="*/ 93298 h 163956"/>
                <a:gd name="connsiteX10" fmla="*/ 116854 w 187989"/>
                <a:gd name="connsiteY10" fmla="*/ 112575 h 163956"/>
                <a:gd name="connsiteX11" fmla="*/ 88909 w 187989"/>
                <a:gd name="connsiteY11" fmla="*/ 56906 h 163956"/>
                <a:gd name="connsiteX12" fmla="*/ 76211 w 187989"/>
                <a:gd name="connsiteY12" fmla="*/ 41917 h 163956"/>
                <a:gd name="connsiteX13" fmla="*/ 50813 w 187989"/>
                <a:gd name="connsiteY13" fmla="*/ 5525 h 163956"/>
                <a:gd name="connsiteX14" fmla="*/ 0 w 187989"/>
                <a:gd name="connsiteY14" fmla="*/ 35503 h 1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989" h="163956">
                  <a:moveTo>
                    <a:pt x="18" y="35485"/>
                  </a:moveTo>
                  <a:cubicBezTo>
                    <a:pt x="7641" y="46186"/>
                    <a:pt x="17793" y="52618"/>
                    <a:pt x="20340" y="65463"/>
                  </a:cubicBezTo>
                  <a:cubicBezTo>
                    <a:pt x="25416" y="82596"/>
                    <a:pt x="15264" y="97586"/>
                    <a:pt x="20340" y="114701"/>
                  </a:cubicBezTo>
                  <a:cubicBezTo>
                    <a:pt x="27963" y="116845"/>
                    <a:pt x="50832" y="123258"/>
                    <a:pt x="55907" y="121133"/>
                  </a:cubicBezTo>
                  <a:cubicBezTo>
                    <a:pt x="71153" y="116845"/>
                    <a:pt x="73682" y="101855"/>
                    <a:pt x="86399" y="106143"/>
                  </a:cubicBezTo>
                  <a:cubicBezTo>
                    <a:pt x="101645" y="108287"/>
                    <a:pt x="104174" y="123277"/>
                    <a:pt x="96551" y="133978"/>
                  </a:cubicBezTo>
                  <a:cubicBezTo>
                    <a:pt x="86399" y="144679"/>
                    <a:pt x="76229" y="142535"/>
                    <a:pt x="73682" y="163956"/>
                  </a:cubicBezTo>
                  <a:cubicBezTo>
                    <a:pt x="88928" y="155399"/>
                    <a:pt x="101627" y="138266"/>
                    <a:pt x="134647" y="133978"/>
                  </a:cubicBezTo>
                  <a:cubicBezTo>
                    <a:pt x="149893" y="131834"/>
                    <a:pt x="160045" y="133978"/>
                    <a:pt x="167667" y="123277"/>
                  </a:cubicBezTo>
                  <a:lnTo>
                    <a:pt x="187989" y="93298"/>
                  </a:lnTo>
                  <a:cubicBezTo>
                    <a:pt x="167667" y="97586"/>
                    <a:pt x="149874" y="140391"/>
                    <a:pt x="116854" y="112575"/>
                  </a:cubicBezTo>
                  <a:cubicBezTo>
                    <a:pt x="83834" y="84740"/>
                    <a:pt x="91457" y="80453"/>
                    <a:pt x="88909" y="56906"/>
                  </a:cubicBezTo>
                  <a:cubicBezTo>
                    <a:pt x="86362" y="44060"/>
                    <a:pt x="83834" y="46204"/>
                    <a:pt x="76211" y="41917"/>
                  </a:cubicBezTo>
                  <a:cubicBezTo>
                    <a:pt x="73664" y="14082"/>
                    <a:pt x="101608" y="-11609"/>
                    <a:pt x="50813" y="5525"/>
                  </a:cubicBezTo>
                  <a:cubicBezTo>
                    <a:pt x="27945" y="14082"/>
                    <a:pt x="10170" y="18370"/>
                    <a:pt x="0" y="3550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5" name="Freeform: Shape 314">
              <a:extLst>
                <a:ext uri="{FF2B5EF4-FFF2-40B4-BE49-F238E27FC236}">
                  <a16:creationId xmlns:a16="http://schemas.microsoft.com/office/drawing/2014/main" id="{AFA7B98D-B2E0-FEA2-6E09-55CF02D53727}"/>
                </a:ext>
              </a:extLst>
            </p:cNvPr>
            <p:cNvSpPr/>
            <p:nvPr/>
          </p:nvSpPr>
          <p:spPr>
            <a:xfrm>
              <a:off x="5555681" y="3703837"/>
              <a:ext cx="76215" cy="162466"/>
            </a:xfrm>
            <a:custGeom>
              <a:avLst/>
              <a:gdLst>
                <a:gd name="connsiteX0" fmla="*/ 2533 w 76215"/>
                <a:gd name="connsiteY0" fmla="*/ 154158 h 162466"/>
                <a:gd name="connsiteX1" fmla="*/ 40648 w 76215"/>
                <a:gd name="connsiteY1" fmla="*/ 149870 h 162466"/>
                <a:gd name="connsiteX2" fmla="*/ 76215 w 76215"/>
                <a:gd name="connsiteY2" fmla="*/ 124179 h 162466"/>
                <a:gd name="connsiteX3" fmla="*/ 76215 w 76215"/>
                <a:gd name="connsiteY3" fmla="*/ 4283 h 162466"/>
                <a:gd name="connsiteX4" fmla="*/ 10175 w 76215"/>
                <a:gd name="connsiteY4" fmla="*/ 21416 h 162466"/>
                <a:gd name="connsiteX5" fmla="*/ 15250 w 76215"/>
                <a:gd name="connsiteY5" fmla="*/ 42819 h 162466"/>
                <a:gd name="connsiteX6" fmla="*/ 5080 w 76215"/>
                <a:gd name="connsiteY6" fmla="*/ 92057 h 162466"/>
                <a:gd name="connsiteX7" fmla="*/ 2533 w 76215"/>
                <a:gd name="connsiteY7" fmla="*/ 154139 h 1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15" h="162466">
                  <a:moveTo>
                    <a:pt x="2533" y="154158"/>
                  </a:moveTo>
                  <a:cubicBezTo>
                    <a:pt x="27931" y="162715"/>
                    <a:pt x="20308" y="169147"/>
                    <a:pt x="40648" y="149870"/>
                  </a:cubicBezTo>
                  <a:cubicBezTo>
                    <a:pt x="50800" y="139168"/>
                    <a:pt x="66045" y="137024"/>
                    <a:pt x="76215" y="124179"/>
                  </a:cubicBezTo>
                  <a:cubicBezTo>
                    <a:pt x="76215" y="81355"/>
                    <a:pt x="68593" y="44963"/>
                    <a:pt x="76215" y="4283"/>
                  </a:cubicBezTo>
                  <a:cubicBezTo>
                    <a:pt x="40648" y="4283"/>
                    <a:pt x="17798" y="-12850"/>
                    <a:pt x="10175" y="21416"/>
                  </a:cubicBezTo>
                  <a:cubicBezTo>
                    <a:pt x="5099" y="36406"/>
                    <a:pt x="10175" y="29974"/>
                    <a:pt x="15250" y="42819"/>
                  </a:cubicBezTo>
                  <a:cubicBezTo>
                    <a:pt x="22874" y="68510"/>
                    <a:pt x="10175" y="77067"/>
                    <a:pt x="5080" y="92057"/>
                  </a:cubicBezTo>
                  <a:cubicBezTo>
                    <a:pt x="-2542" y="109190"/>
                    <a:pt x="4" y="134881"/>
                    <a:pt x="2533" y="15413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6" name="Freeform: Shape 315">
              <a:extLst>
                <a:ext uri="{FF2B5EF4-FFF2-40B4-BE49-F238E27FC236}">
                  <a16:creationId xmlns:a16="http://schemas.microsoft.com/office/drawing/2014/main" id="{240C0748-B8A8-49A8-534D-53712956DE49}"/>
                </a:ext>
              </a:extLst>
            </p:cNvPr>
            <p:cNvSpPr/>
            <p:nvPr/>
          </p:nvSpPr>
          <p:spPr>
            <a:xfrm>
              <a:off x="6429535" y="2980170"/>
              <a:ext cx="130507" cy="126327"/>
            </a:xfrm>
            <a:custGeom>
              <a:avLst/>
              <a:gdLst>
                <a:gd name="connsiteX0" fmla="*/ 20322 w 130507"/>
                <a:gd name="connsiteY0" fmla="*/ 23565 h 126327"/>
                <a:gd name="connsiteX1" fmla="*/ 0 w 130507"/>
                <a:gd name="connsiteY1" fmla="*/ 100637 h 126327"/>
                <a:gd name="connsiteX2" fmla="*/ 27945 w 130507"/>
                <a:gd name="connsiteY2" fmla="*/ 126328 h 126327"/>
                <a:gd name="connsiteX3" fmla="*/ 129553 w 130507"/>
                <a:gd name="connsiteY3" fmla="*/ 0 h 126327"/>
                <a:gd name="connsiteX4" fmla="*/ 81287 w 130507"/>
                <a:gd name="connsiteY4" fmla="*/ 17133 h 126327"/>
                <a:gd name="connsiteX5" fmla="*/ 20322 w 130507"/>
                <a:gd name="connsiteY5" fmla="*/ 23565 h 1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07" h="126327">
                  <a:moveTo>
                    <a:pt x="20322" y="23565"/>
                  </a:moveTo>
                  <a:cubicBezTo>
                    <a:pt x="22869" y="64245"/>
                    <a:pt x="10152" y="74946"/>
                    <a:pt x="0" y="100637"/>
                  </a:cubicBezTo>
                  <a:cubicBezTo>
                    <a:pt x="22869" y="111338"/>
                    <a:pt x="15246" y="113482"/>
                    <a:pt x="27945" y="126328"/>
                  </a:cubicBezTo>
                  <a:cubicBezTo>
                    <a:pt x="121930" y="57813"/>
                    <a:pt x="134647" y="96349"/>
                    <a:pt x="129553" y="0"/>
                  </a:cubicBezTo>
                  <a:cubicBezTo>
                    <a:pt x="111778" y="4288"/>
                    <a:pt x="101608" y="12845"/>
                    <a:pt x="81287" y="17133"/>
                  </a:cubicBezTo>
                  <a:cubicBezTo>
                    <a:pt x="60965" y="19277"/>
                    <a:pt x="40643" y="21421"/>
                    <a:pt x="20322" y="2356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7" name="Freeform: Shape 316">
              <a:extLst>
                <a:ext uri="{FF2B5EF4-FFF2-40B4-BE49-F238E27FC236}">
                  <a16:creationId xmlns:a16="http://schemas.microsoft.com/office/drawing/2014/main" id="{C1A82623-8630-4B1D-6AE8-E3E398735E60}"/>
                </a:ext>
              </a:extLst>
            </p:cNvPr>
            <p:cNvSpPr/>
            <p:nvPr/>
          </p:nvSpPr>
          <p:spPr>
            <a:xfrm>
              <a:off x="4272037" y="4800028"/>
              <a:ext cx="107669" cy="128604"/>
            </a:xfrm>
            <a:custGeom>
              <a:avLst/>
              <a:gdLst>
                <a:gd name="connsiteX0" fmla="*/ 23616 w 107669"/>
                <a:gd name="connsiteY0" fmla="*/ 0 h 128604"/>
                <a:gd name="connsiteX1" fmla="*/ 3294 w 107669"/>
                <a:gd name="connsiteY1" fmla="*/ 98493 h 128604"/>
                <a:gd name="connsiteX2" fmla="*/ 13464 w 107669"/>
                <a:gd name="connsiteY2" fmla="*/ 117770 h 128604"/>
                <a:gd name="connsiteX3" fmla="*/ 79505 w 107669"/>
                <a:gd name="connsiteY3" fmla="*/ 122058 h 128604"/>
                <a:gd name="connsiteX4" fmla="*/ 107449 w 107669"/>
                <a:gd name="connsiteY4" fmla="*/ 89936 h 128604"/>
                <a:gd name="connsiteX5" fmla="*/ 84581 w 107669"/>
                <a:gd name="connsiteY5" fmla="*/ 55687 h 128604"/>
                <a:gd name="connsiteX6" fmla="*/ 54089 w 107669"/>
                <a:gd name="connsiteY6" fmla="*/ 23565 h 128604"/>
                <a:gd name="connsiteX7" fmla="*/ 23597 w 107669"/>
                <a:gd name="connsiteY7" fmla="*/ 18 h 12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69" h="128604">
                  <a:moveTo>
                    <a:pt x="23616" y="0"/>
                  </a:moveTo>
                  <a:cubicBezTo>
                    <a:pt x="8370" y="27834"/>
                    <a:pt x="-6876" y="42824"/>
                    <a:pt x="3294" y="98493"/>
                  </a:cubicBezTo>
                  <a:cubicBezTo>
                    <a:pt x="3294" y="111338"/>
                    <a:pt x="3294" y="113482"/>
                    <a:pt x="13464" y="117770"/>
                  </a:cubicBezTo>
                  <a:cubicBezTo>
                    <a:pt x="36333" y="126328"/>
                    <a:pt x="59183" y="134903"/>
                    <a:pt x="79505" y="122058"/>
                  </a:cubicBezTo>
                  <a:cubicBezTo>
                    <a:pt x="89675" y="117770"/>
                    <a:pt x="104902" y="98511"/>
                    <a:pt x="107449" y="89936"/>
                  </a:cubicBezTo>
                  <a:cubicBezTo>
                    <a:pt x="109997" y="74946"/>
                    <a:pt x="89675" y="64245"/>
                    <a:pt x="84581" y="55687"/>
                  </a:cubicBezTo>
                  <a:cubicBezTo>
                    <a:pt x="71882" y="38554"/>
                    <a:pt x="71882" y="36410"/>
                    <a:pt x="54089" y="23565"/>
                  </a:cubicBezTo>
                  <a:cubicBezTo>
                    <a:pt x="41390" y="17133"/>
                    <a:pt x="31220" y="6432"/>
                    <a:pt x="23597" y="1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8" name="Freeform: Shape 317">
              <a:extLst>
                <a:ext uri="{FF2B5EF4-FFF2-40B4-BE49-F238E27FC236}">
                  <a16:creationId xmlns:a16="http://schemas.microsoft.com/office/drawing/2014/main" id="{CB063E67-8008-0086-0DDC-F87C63DEAF3B}"/>
                </a:ext>
              </a:extLst>
            </p:cNvPr>
            <p:cNvSpPr/>
            <p:nvPr/>
          </p:nvSpPr>
          <p:spPr>
            <a:xfrm>
              <a:off x="7689549" y="3211278"/>
              <a:ext cx="137175" cy="154288"/>
            </a:xfrm>
            <a:custGeom>
              <a:avLst/>
              <a:gdLst>
                <a:gd name="connsiteX0" fmla="*/ 0 w 137175"/>
                <a:gd name="connsiteY0" fmla="*/ 79361 h 154288"/>
                <a:gd name="connsiteX1" fmla="*/ 40644 w 137175"/>
                <a:gd name="connsiteY1" fmla="*/ 109339 h 154288"/>
                <a:gd name="connsiteX2" fmla="*/ 60965 w 137175"/>
                <a:gd name="connsiteY2" fmla="*/ 143587 h 154288"/>
                <a:gd name="connsiteX3" fmla="*/ 71135 w 137175"/>
                <a:gd name="connsiteY3" fmla="*/ 154289 h 154288"/>
                <a:gd name="connsiteX4" fmla="*/ 83834 w 137175"/>
                <a:gd name="connsiteY4" fmla="*/ 124310 h 154288"/>
                <a:gd name="connsiteX5" fmla="*/ 91457 w 137175"/>
                <a:gd name="connsiteY5" fmla="*/ 85774 h 154288"/>
                <a:gd name="connsiteX6" fmla="*/ 137176 w 137175"/>
                <a:gd name="connsiteY6" fmla="*/ 40806 h 154288"/>
                <a:gd name="connsiteX7" fmla="*/ 111778 w 137175"/>
                <a:gd name="connsiteY7" fmla="*/ 126 h 154288"/>
                <a:gd name="connsiteX8" fmla="*/ 55889 w 137175"/>
                <a:gd name="connsiteY8" fmla="*/ 36518 h 154288"/>
                <a:gd name="connsiteX9" fmla="*/ 35568 w 137175"/>
                <a:gd name="connsiteY9" fmla="*/ 49364 h 154288"/>
                <a:gd name="connsiteX10" fmla="*/ 0 w 137175"/>
                <a:gd name="connsiteY10" fmla="*/ 79342 h 15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75" h="154288">
                  <a:moveTo>
                    <a:pt x="0" y="79361"/>
                  </a:moveTo>
                  <a:cubicBezTo>
                    <a:pt x="5076" y="105051"/>
                    <a:pt x="25398" y="96494"/>
                    <a:pt x="40644" y="109339"/>
                  </a:cubicBezTo>
                  <a:cubicBezTo>
                    <a:pt x="45719" y="113627"/>
                    <a:pt x="50814" y="128598"/>
                    <a:pt x="60965" y="143587"/>
                  </a:cubicBezTo>
                  <a:lnTo>
                    <a:pt x="71135" y="154289"/>
                  </a:lnTo>
                  <a:cubicBezTo>
                    <a:pt x="73682" y="143587"/>
                    <a:pt x="81287" y="139299"/>
                    <a:pt x="83834" y="124310"/>
                  </a:cubicBezTo>
                  <a:cubicBezTo>
                    <a:pt x="86381" y="111465"/>
                    <a:pt x="86381" y="98619"/>
                    <a:pt x="91457" y="85774"/>
                  </a:cubicBezTo>
                  <a:cubicBezTo>
                    <a:pt x="99080" y="64371"/>
                    <a:pt x="121948" y="55795"/>
                    <a:pt x="137176" y="40806"/>
                  </a:cubicBezTo>
                  <a:cubicBezTo>
                    <a:pt x="134629" y="25817"/>
                    <a:pt x="124477" y="2270"/>
                    <a:pt x="111778" y="126"/>
                  </a:cubicBezTo>
                  <a:cubicBezTo>
                    <a:pt x="94004" y="-2018"/>
                    <a:pt x="78758" y="23673"/>
                    <a:pt x="55889" y="36518"/>
                  </a:cubicBezTo>
                  <a:cubicBezTo>
                    <a:pt x="40644" y="45076"/>
                    <a:pt x="45738" y="36518"/>
                    <a:pt x="35568" y="49364"/>
                  </a:cubicBezTo>
                  <a:cubicBezTo>
                    <a:pt x="12699" y="75054"/>
                    <a:pt x="12699" y="68641"/>
                    <a:pt x="0" y="7934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19" name="Freeform: Shape 318">
              <a:extLst>
                <a:ext uri="{FF2B5EF4-FFF2-40B4-BE49-F238E27FC236}">
                  <a16:creationId xmlns:a16="http://schemas.microsoft.com/office/drawing/2014/main" id="{FAF470D4-714B-D7AC-547E-13821B67A2C9}"/>
                </a:ext>
              </a:extLst>
            </p:cNvPr>
            <p:cNvSpPr/>
            <p:nvPr/>
          </p:nvSpPr>
          <p:spPr>
            <a:xfrm>
              <a:off x="6594828" y="4312697"/>
              <a:ext cx="175016" cy="374773"/>
            </a:xfrm>
            <a:custGeom>
              <a:avLst/>
              <a:gdLst>
                <a:gd name="connsiteX0" fmla="*/ 144626 w 175016"/>
                <a:gd name="connsiteY0" fmla="*/ 1335 h 374773"/>
                <a:gd name="connsiteX1" fmla="*/ 129380 w 175016"/>
                <a:gd name="connsiteY1" fmla="*/ 20612 h 374773"/>
                <a:gd name="connsiteX2" fmla="*/ 111606 w 175016"/>
                <a:gd name="connsiteY2" fmla="*/ 39889 h 374773"/>
                <a:gd name="connsiteX3" fmla="*/ 81114 w 175016"/>
                <a:gd name="connsiteY3" fmla="*/ 78425 h 374773"/>
                <a:gd name="connsiteX4" fmla="*/ 15055 w 175016"/>
                <a:gd name="connsiteY4" fmla="*/ 151227 h 374773"/>
                <a:gd name="connsiteX5" fmla="*/ 30301 w 175016"/>
                <a:gd name="connsiteY5" fmla="*/ 202608 h 374773"/>
                <a:gd name="connsiteX6" fmla="*/ 4903 w 175016"/>
                <a:gd name="connsiteY6" fmla="*/ 249720 h 374773"/>
                <a:gd name="connsiteX7" fmla="*/ 9979 w 175016"/>
                <a:gd name="connsiteY7" fmla="*/ 305389 h 374773"/>
                <a:gd name="connsiteX8" fmla="*/ 73491 w 175016"/>
                <a:gd name="connsiteY8" fmla="*/ 367472 h 374773"/>
                <a:gd name="connsiteX9" fmla="*/ 98888 w 175016"/>
                <a:gd name="connsiteY9" fmla="*/ 322504 h 374773"/>
                <a:gd name="connsiteX10" fmla="*/ 134456 w 175016"/>
                <a:gd name="connsiteY10" fmla="*/ 215454 h 374773"/>
                <a:gd name="connsiteX11" fmla="*/ 157325 w 175016"/>
                <a:gd name="connsiteY11" fmla="*/ 127681 h 374773"/>
                <a:gd name="connsiteX12" fmla="*/ 164947 w 175016"/>
                <a:gd name="connsiteY12" fmla="*/ 97702 h 374773"/>
                <a:gd name="connsiteX13" fmla="*/ 170023 w 175016"/>
                <a:gd name="connsiteY13" fmla="*/ 42033 h 374773"/>
                <a:gd name="connsiteX14" fmla="*/ 144626 w 175016"/>
                <a:gd name="connsiteY14" fmla="*/ 1353 h 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16" h="374773">
                  <a:moveTo>
                    <a:pt x="144626" y="1335"/>
                  </a:moveTo>
                  <a:cubicBezTo>
                    <a:pt x="131927" y="7766"/>
                    <a:pt x="134456" y="7766"/>
                    <a:pt x="129380" y="20612"/>
                  </a:cubicBezTo>
                  <a:cubicBezTo>
                    <a:pt x="124304" y="31313"/>
                    <a:pt x="119228" y="31313"/>
                    <a:pt x="111606" y="39889"/>
                  </a:cubicBezTo>
                  <a:cubicBezTo>
                    <a:pt x="98907" y="63435"/>
                    <a:pt x="114153" y="67724"/>
                    <a:pt x="81114" y="78425"/>
                  </a:cubicBezTo>
                  <a:cubicBezTo>
                    <a:pt x="50622" y="86982"/>
                    <a:pt x="7450" y="69867"/>
                    <a:pt x="15055" y="151227"/>
                  </a:cubicBezTo>
                  <a:cubicBezTo>
                    <a:pt x="17602" y="176918"/>
                    <a:pt x="35377" y="187619"/>
                    <a:pt x="30301" y="202608"/>
                  </a:cubicBezTo>
                  <a:cubicBezTo>
                    <a:pt x="27754" y="215454"/>
                    <a:pt x="9979" y="232587"/>
                    <a:pt x="4903" y="249720"/>
                  </a:cubicBezTo>
                  <a:cubicBezTo>
                    <a:pt x="-5267" y="273267"/>
                    <a:pt x="2356" y="283968"/>
                    <a:pt x="9979" y="305389"/>
                  </a:cubicBezTo>
                  <a:cubicBezTo>
                    <a:pt x="17602" y="326810"/>
                    <a:pt x="45547" y="397451"/>
                    <a:pt x="73491" y="367472"/>
                  </a:cubicBezTo>
                  <a:cubicBezTo>
                    <a:pt x="81114" y="358915"/>
                    <a:pt x="93812" y="335350"/>
                    <a:pt x="98888" y="322504"/>
                  </a:cubicBezTo>
                  <a:cubicBezTo>
                    <a:pt x="114134" y="288256"/>
                    <a:pt x="121757" y="251846"/>
                    <a:pt x="134456" y="215454"/>
                  </a:cubicBezTo>
                  <a:cubicBezTo>
                    <a:pt x="154777" y="161929"/>
                    <a:pt x="137003" y="161929"/>
                    <a:pt x="157325" y="127681"/>
                  </a:cubicBezTo>
                  <a:cubicBezTo>
                    <a:pt x="164947" y="114835"/>
                    <a:pt x="159872" y="114835"/>
                    <a:pt x="164947" y="97702"/>
                  </a:cubicBezTo>
                  <a:cubicBezTo>
                    <a:pt x="167495" y="74155"/>
                    <a:pt x="182722" y="80569"/>
                    <a:pt x="170023" y="42033"/>
                  </a:cubicBezTo>
                  <a:cubicBezTo>
                    <a:pt x="164947" y="27044"/>
                    <a:pt x="162401" y="-7205"/>
                    <a:pt x="144626" y="135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0" name="Freeform: Shape 319">
              <a:extLst>
                <a:ext uri="{FF2B5EF4-FFF2-40B4-BE49-F238E27FC236}">
                  <a16:creationId xmlns:a16="http://schemas.microsoft.com/office/drawing/2014/main" id="{02C791C6-C7B7-3D9B-8765-18015E5B9627}"/>
                </a:ext>
              </a:extLst>
            </p:cNvPr>
            <p:cNvSpPr/>
            <p:nvPr/>
          </p:nvSpPr>
          <p:spPr>
            <a:xfrm>
              <a:off x="4208943" y="3780687"/>
              <a:ext cx="89257" cy="160811"/>
            </a:xfrm>
            <a:custGeom>
              <a:avLst/>
              <a:gdLst>
                <a:gd name="connsiteX0" fmla="*/ 89257 w 89257"/>
                <a:gd name="connsiteY0" fmla="*/ 152236 h 160811"/>
                <a:gd name="connsiteX1" fmla="*/ 74011 w 89257"/>
                <a:gd name="connsiteY1" fmla="*/ 100855 h 160811"/>
                <a:gd name="connsiteX2" fmla="*/ 84163 w 89257"/>
                <a:gd name="connsiteY2" fmla="*/ 49473 h 160811"/>
                <a:gd name="connsiteX3" fmla="*/ 51143 w 89257"/>
                <a:gd name="connsiteY3" fmla="*/ 23782 h 160811"/>
                <a:gd name="connsiteX4" fmla="*/ 15575 w 89257"/>
                <a:gd name="connsiteY4" fmla="*/ 236 h 160811"/>
                <a:gd name="connsiteX5" fmla="*/ 329 w 89257"/>
                <a:gd name="connsiteY5" fmla="*/ 70894 h 160811"/>
                <a:gd name="connsiteX6" fmla="*/ 30821 w 89257"/>
                <a:gd name="connsiteY6" fmla="*/ 132977 h 160811"/>
                <a:gd name="connsiteX7" fmla="*/ 48596 w 89257"/>
                <a:gd name="connsiteY7" fmla="*/ 160812 h 160811"/>
                <a:gd name="connsiteX8" fmla="*/ 89239 w 89257"/>
                <a:gd name="connsiteY8" fmla="*/ 152254 h 16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57" h="160811">
                  <a:moveTo>
                    <a:pt x="89257" y="152236"/>
                  </a:moveTo>
                  <a:cubicBezTo>
                    <a:pt x="89257" y="132959"/>
                    <a:pt x="74011" y="122257"/>
                    <a:pt x="74011" y="100855"/>
                  </a:cubicBezTo>
                  <a:cubicBezTo>
                    <a:pt x="71464" y="85865"/>
                    <a:pt x="81634" y="66606"/>
                    <a:pt x="84163" y="49473"/>
                  </a:cubicBezTo>
                  <a:cubicBezTo>
                    <a:pt x="74011" y="38772"/>
                    <a:pt x="63841" y="36628"/>
                    <a:pt x="51143" y="23782"/>
                  </a:cubicBezTo>
                  <a:cubicBezTo>
                    <a:pt x="38444" y="10937"/>
                    <a:pt x="38444" y="-1908"/>
                    <a:pt x="15575" y="236"/>
                  </a:cubicBezTo>
                  <a:cubicBezTo>
                    <a:pt x="10500" y="49473"/>
                    <a:pt x="-2199" y="45204"/>
                    <a:pt x="329" y="70894"/>
                  </a:cubicBezTo>
                  <a:cubicBezTo>
                    <a:pt x="33350" y="85884"/>
                    <a:pt x="35897" y="88028"/>
                    <a:pt x="30821" y="132977"/>
                  </a:cubicBezTo>
                  <a:cubicBezTo>
                    <a:pt x="28274" y="152254"/>
                    <a:pt x="30821" y="160812"/>
                    <a:pt x="48596" y="160812"/>
                  </a:cubicBezTo>
                  <a:cubicBezTo>
                    <a:pt x="61294" y="158668"/>
                    <a:pt x="79087" y="158668"/>
                    <a:pt x="89239" y="15225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1" name="Freeform: Shape 320">
              <a:extLst>
                <a:ext uri="{FF2B5EF4-FFF2-40B4-BE49-F238E27FC236}">
                  <a16:creationId xmlns:a16="http://schemas.microsoft.com/office/drawing/2014/main" id="{7B371F13-6582-EF73-D1CB-DAC565BB8E0A}"/>
                </a:ext>
              </a:extLst>
            </p:cNvPr>
            <p:cNvSpPr/>
            <p:nvPr/>
          </p:nvSpPr>
          <p:spPr>
            <a:xfrm>
              <a:off x="8626816" y="2855850"/>
              <a:ext cx="247474" cy="238546"/>
            </a:xfrm>
            <a:custGeom>
              <a:avLst/>
              <a:gdLst>
                <a:gd name="connsiteX0" fmla="*/ 113 w 247474"/>
                <a:gd name="connsiteY0" fmla="*/ 216400 h 238546"/>
                <a:gd name="connsiteX1" fmla="*/ 83946 w 247474"/>
                <a:gd name="connsiteY1" fmla="*/ 209968 h 238546"/>
                <a:gd name="connsiteX2" fmla="*/ 109344 w 247474"/>
                <a:gd name="connsiteY2" fmla="*/ 235659 h 238546"/>
                <a:gd name="connsiteX3" fmla="*/ 144911 w 247474"/>
                <a:gd name="connsiteY3" fmla="*/ 216382 h 238546"/>
                <a:gd name="connsiteX4" fmla="*/ 213499 w 247474"/>
                <a:gd name="connsiteY4" fmla="*/ 175702 h 238546"/>
                <a:gd name="connsiteX5" fmla="*/ 238897 w 247474"/>
                <a:gd name="connsiteY5" fmla="*/ 83641 h 238546"/>
                <a:gd name="connsiteX6" fmla="*/ 246519 w 247474"/>
                <a:gd name="connsiteY6" fmla="*/ 38673 h 238546"/>
                <a:gd name="connsiteX7" fmla="*/ 228745 w 247474"/>
                <a:gd name="connsiteY7" fmla="*/ 137 h 238546"/>
                <a:gd name="connsiteX8" fmla="*/ 190649 w 247474"/>
                <a:gd name="connsiteY8" fmla="*/ 75065 h 238546"/>
                <a:gd name="connsiteX9" fmla="*/ 132213 w 247474"/>
                <a:gd name="connsiteY9" fmla="*/ 130734 h 238546"/>
                <a:gd name="connsiteX10" fmla="*/ 106815 w 247474"/>
                <a:gd name="connsiteY10" fmla="*/ 158568 h 238546"/>
                <a:gd name="connsiteX11" fmla="*/ 58549 w 247474"/>
                <a:gd name="connsiteY11" fmla="*/ 165000 h 238546"/>
                <a:gd name="connsiteX12" fmla="*/ 113 w 247474"/>
                <a:gd name="connsiteY12" fmla="*/ 216382 h 23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474" h="238546">
                  <a:moveTo>
                    <a:pt x="113" y="216400"/>
                  </a:moveTo>
                  <a:cubicBezTo>
                    <a:pt x="17887" y="229245"/>
                    <a:pt x="50926" y="203555"/>
                    <a:pt x="83946" y="209968"/>
                  </a:cubicBezTo>
                  <a:cubicBezTo>
                    <a:pt x="89022" y="224957"/>
                    <a:pt x="86494" y="246360"/>
                    <a:pt x="109344" y="235659"/>
                  </a:cubicBezTo>
                  <a:cubicBezTo>
                    <a:pt x="119496" y="231371"/>
                    <a:pt x="132213" y="220669"/>
                    <a:pt x="144911" y="216382"/>
                  </a:cubicBezTo>
                  <a:cubicBezTo>
                    <a:pt x="172856" y="201392"/>
                    <a:pt x="195725" y="199248"/>
                    <a:pt x="213499" y="175702"/>
                  </a:cubicBezTo>
                  <a:cubicBezTo>
                    <a:pt x="236368" y="145723"/>
                    <a:pt x="223669" y="115763"/>
                    <a:pt x="238897" y="83641"/>
                  </a:cubicBezTo>
                  <a:cubicBezTo>
                    <a:pt x="246519" y="66507"/>
                    <a:pt x="249067" y="66507"/>
                    <a:pt x="246519" y="38673"/>
                  </a:cubicBezTo>
                  <a:cubicBezTo>
                    <a:pt x="243972" y="21539"/>
                    <a:pt x="249067" y="-2007"/>
                    <a:pt x="228745" y="137"/>
                  </a:cubicBezTo>
                  <a:cubicBezTo>
                    <a:pt x="190649" y="6568"/>
                    <a:pt x="200801" y="42960"/>
                    <a:pt x="190649" y="75065"/>
                  </a:cubicBezTo>
                  <a:cubicBezTo>
                    <a:pt x="175403" y="115744"/>
                    <a:pt x="150005" y="122176"/>
                    <a:pt x="132213" y="130734"/>
                  </a:cubicBezTo>
                  <a:cubicBezTo>
                    <a:pt x="114438" y="139291"/>
                    <a:pt x="114438" y="152137"/>
                    <a:pt x="106815" y="158568"/>
                  </a:cubicBezTo>
                  <a:cubicBezTo>
                    <a:pt x="101739" y="162856"/>
                    <a:pt x="71248" y="162856"/>
                    <a:pt x="58549" y="165000"/>
                  </a:cubicBezTo>
                  <a:cubicBezTo>
                    <a:pt x="38227" y="171432"/>
                    <a:pt x="-2416" y="188547"/>
                    <a:pt x="113" y="21638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2" name="Freeform: Shape 321">
              <a:extLst>
                <a:ext uri="{FF2B5EF4-FFF2-40B4-BE49-F238E27FC236}">
                  <a16:creationId xmlns:a16="http://schemas.microsoft.com/office/drawing/2014/main" id="{593CC770-AF47-021E-BD49-B569C83C2C36}"/>
                </a:ext>
              </a:extLst>
            </p:cNvPr>
            <p:cNvSpPr/>
            <p:nvPr/>
          </p:nvSpPr>
          <p:spPr>
            <a:xfrm>
              <a:off x="5311790" y="3742955"/>
              <a:ext cx="167667" cy="127761"/>
            </a:xfrm>
            <a:custGeom>
              <a:avLst/>
              <a:gdLst>
                <a:gd name="connsiteX0" fmla="*/ 0 w 167667"/>
                <a:gd name="connsiteY0" fmla="*/ 3701 h 127761"/>
                <a:gd name="connsiteX1" fmla="*/ 27945 w 167667"/>
                <a:gd name="connsiteY1" fmla="*/ 52939 h 127761"/>
                <a:gd name="connsiteX2" fmla="*/ 71135 w 167667"/>
                <a:gd name="connsiteY2" fmla="*/ 80773 h 127761"/>
                <a:gd name="connsiteX3" fmla="*/ 167667 w 167667"/>
                <a:gd name="connsiteY3" fmla="*/ 125741 h 127761"/>
                <a:gd name="connsiteX4" fmla="*/ 127024 w 167667"/>
                <a:gd name="connsiteY4" fmla="*/ 91493 h 127761"/>
                <a:gd name="connsiteX5" fmla="*/ 116872 w 167667"/>
                <a:gd name="connsiteY5" fmla="*/ 61514 h 127761"/>
                <a:gd name="connsiteX6" fmla="*/ 99098 w 167667"/>
                <a:gd name="connsiteY6" fmla="*/ 42237 h 127761"/>
                <a:gd name="connsiteX7" fmla="*/ 61002 w 167667"/>
                <a:gd name="connsiteY7" fmla="*/ 7989 h 127761"/>
                <a:gd name="connsiteX8" fmla="*/ 37 w 167667"/>
                <a:gd name="connsiteY8" fmla="*/ 3701 h 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67" h="127761">
                  <a:moveTo>
                    <a:pt x="0" y="3701"/>
                  </a:moveTo>
                  <a:cubicBezTo>
                    <a:pt x="2547" y="14403"/>
                    <a:pt x="22869" y="46525"/>
                    <a:pt x="27945" y="52939"/>
                  </a:cubicBezTo>
                  <a:cubicBezTo>
                    <a:pt x="35567" y="61496"/>
                    <a:pt x="58436" y="70072"/>
                    <a:pt x="71135" y="80773"/>
                  </a:cubicBezTo>
                  <a:cubicBezTo>
                    <a:pt x="96532" y="102176"/>
                    <a:pt x="119401" y="136443"/>
                    <a:pt x="167667" y="125741"/>
                  </a:cubicBezTo>
                  <a:cubicBezTo>
                    <a:pt x="157497" y="97906"/>
                    <a:pt x="139723" y="119309"/>
                    <a:pt x="127024" y="91493"/>
                  </a:cubicBezTo>
                  <a:cubicBezTo>
                    <a:pt x="124477" y="85061"/>
                    <a:pt x="121948" y="70090"/>
                    <a:pt x="116872" y="61514"/>
                  </a:cubicBezTo>
                  <a:cubicBezTo>
                    <a:pt x="111797" y="44381"/>
                    <a:pt x="111797" y="48669"/>
                    <a:pt x="99098" y="42237"/>
                  </a:cubicBezTo>
                  <a:cubicBezTo>
                    <a:pt x="86399" y="33680"/>
                    <a:pt x="71153" y="18691"/>
                    <a:pt x="61002" y="7989"/>
                  </a:cubicBezTo>
                  <a:cubicBezTo>
                    <a:pt x="40680" y="-7000"/>
                    <a:pt x="25434" y="3701"/>
                    <a:pt x="37" y="370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3" name="Freeform: Shape 322">
              <a:extLst>
                <a:ext uri="{FF2B5EF4-FFF2-40B4-BE49-F238E27FC236}">
                  <a16:creationId xmlns:a16="http://schemas.microsoft.com/office/drawing/2014/main" id="{38D6C060-E95E-7988-A349-DCAB3907AE4B}"/>
                </a:ext>
              </a:extLst>
            </p:cNvPr>
            <p:cNvSpPr/>
            <p:nvPr/>
          </p:nvSpPr>
          <p:spPr>
            <a:xfrm>
              <a:off x="6056104" y="2691829"/>
              <a:ext cx="78739" cy="166319"/>
            </a:xfrm>
            <a:custGeom>
              <a:avLst/>
              <a:gdLst>
                <a:gd name="connsiteX0" fmla="*/ 0 w 78739"/>
                <a:gd name="connsiteY0" fmla="*/ 10032 h 166319"/>
                <a:gd name="connsiteX1" fmla="*/ 10152 w 78739"/>
                <a:gd name="connsiteY1" fmla="*/ 59269 h 166319"/>
                <a:gd name="connsiteX2" fmla="*/ 25398 w 78739"/>
                <a:gd name="connsiteY2" fmla="*/ 104237 h 166319"/>
                <a:gd name="connsiteX3" fmla="*/ 78739 w 78739"/>
                <a:gd name="connsiteY3" fmla="*/ 166320 h 166319"/>
                <a:gd name="connsiteX4" fmla="*/ 78739 w 78739"/>
                <a:gd name="connsiteY4" fmla="*/ 97805 h 166319"/>
                <a:gd name="connsiteX5" fmla="*/ 50795 w 78739"/>
                <a:gd name="connsiteY5" fmla="*/ 31435 h 166319"/>
                <a:gd name="connsiteX6" fmla="*/ 33020 w 78739"/>
                <a:gd name="connsiteY6" fmla="*/ 3600 h 166319"/>
                <a:gd name="connsiteX7" fmla="*/ 0 w 78739"/>
                <a:gd name="connsiteY7" fmla="*/ 10032 h 1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39" h="166319">
                  <a:moveTo>
                    <a:pt x="0" y="10032"/>
                  </a:moveTo>
                  <a:cubicBezTo>
                    <a:pt x="2547" y="25021"/>
                    <a:pt x="10152" y="33579"/>
                    <a:pt x="10152" y="59269"/>
                  </a:cubicBezTo>
                  <a:cubicBezTo>
                    <a:pt x="12699" y="80672"/>
                    <a:pt x="12699" y="89248"/>
                    <a:pt x="25398" y="104237"/>
                  </a:cubicBezTo>
                  <a:cubicBezTo>
                    <a:pt x="53342" y="142773"/>
                    <a:pt x="45719" y="166320"/>
                    <a:pt x="78739" y="166320"/>
                  </a:cubicBezTo>
                  <a:lnTo>
                    <a:pt x="78739" y="97805"/>
                  </a:lnTo>
                  <a:cubicBezTo>
                    <a:pt x="78739" y="57125"/>
                    <a:pt x="66041" y="52838"/>
                    <a:pt x="50795" y="31435"/>
                  </a:cubicBezTo>
                  <a:cubicBezTo>
                    <a:pt x="35549" y="10032"/>
                    <a:pt x="43172" y="7888"/>
                    <a:pt x="33020" y="3600"/>
                  </a:cubicBezTo>
                  <a:cubicBezTo>
                    <a:pt x="20322" y="-4957"/>
                    <a:pt x="7623" y="3600"/>
                    <a:pt x="0" y="1003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4" name="Freeform: Shape 323">
              <a:extLst>
                <a:ext uri="{FF2B5EF4-FFF2-40B4-BE49-F238E27FC236}">
                  <a16:creationId xmlns:a16="http://schemas.microsoft.com/office/drawing/2014/main" id="{7A24A79B-1B41-C774-B085-61B223473AE5}"/>
                </a:ext>
              </a:extLst>
            </p:cNvPr>
            <p:cNvSpPr/>
            <p:nvPr/>
          </p:nvSpPr>
          <p:spPr>
            <a:xfrm>
              <a:off x="6101823" y="2332891"/>
              <a:ext cx="137175" cy="92786"/>
            </a:xfrm>
            <a:custGeom>
              <a:avLst/>
              <a:gdLst>
                <a:gd name="connsiteX0" fmla="*/ 10170 w 137175"/>
                <a:gd name="connsiteY0" fmla="*/ 7138 h 92786"/>
                <a:gd name="connsiteX1" fmla="*/ 0 w 137175"/>
                <a:gd name="connsiteY1" fmla="*/ 64952 h 92786"/>
                <a:gd name="connsiteX2" fmla="*/ 68588 w 137175"/>
                <a:gd name="connsiteY2" fmla="*/ 92786 h 92786"/>
                <a:gd name="connsiteX3" fmla="*/ 104155 w 137175"/>
                <a:gd name="connsiteY3" fmla="*/ 58538 h 92786"/>
                <a:gd name="connsiteX4" fmla="*/ 137176 w 137175"/>
                <a:gd name="connsiteY4" fmla="*/ 24290 h 92786"/>
                <a:gd name="connsiteX5" fmla="*/ 109231 w 137175"/>
                <a:gd name="connsiteY5" fmla="*/ 15732 h 92786"/>
                <a:gd name="connsiteX6" fmla="*/ 10152 w 137175"/>
                <a:gd name="connsiteY6" fmla="*/ 7175 h 9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75" h="92786">
                  <a:moveTo>
                    <a:pt x="10170" y="7138"/>
                  </a:moveTo>
                  <a:cubicBezTo>
                    <a:pt x="12717" y="39261"/>
                    <a:pt x="12717" y="41386"/>
                    <a:pt x="0" y="64952"/>
                  </a:cubicBezTo>
                  <a:cubicBezTo>
                    <a:pt x="33020" y="64952"/>
                    <a:pt x="48266" y="75653"/>
                    <a:pt x="68588" y="92786"/>
                  </a:cubicBezTo>
                  <a:cubicBezTo>
                    <a:pt x="78739" y="79941"/>
                    <a:pt x="88909" y="69239"/>
                    <a:pt x="104155" y="58538"/>
                  </a:cubicBezTo>
                  <a:cubicBezTo>
                    <a:pt x="119401" y="47837"/>
                    <a:pt x="129553" y="39279"/>
                    <a:pt x="137176" y="24290"/>
                  </a:cubicBezTo>
                  <a:cubicBezTo>
                    <a:pt x="127024" y="22146"/>
                    <a:pt x="116854" y="20002"/>
                    <a:pt x="109231" y="15732"/>
                  </a:cubicBezTo>
                  <a:cubicBezTo>
                    <a:pt x="53342" y="-12102"/>
                    <a:pt x="68588" y="5031"/>
                    <a:pt x="10152" y="717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5" name="Freeform: Shape 324">
              <a:extLst>
                <a:ext uri="{FF2B5EF4-FFF2-40B4-BE49-F238E27FC236}">
                  <a16:creationId xmlns:a16="http://schemas.microsoft.com/office/drawing/2014/main" id="{45F9753E-064D-0FE0-E2A4-FAEB4928180F}"/>
                </a:ext>
              </a:extLst>
            </p:cNvPr>
            <p:cNvSpPr/>
            <p:nvPr/>
          </p:nvSpPr>
          <p:spPr>
            <a:xfrm>
              <a:off x="5637941" y="3658883"/>
              <a:ext cx="70130" cy="162719"/>
            </a:xfrm>
            <a:custGeom>
              <a:avLst/>
              <a:gdLst>
                <a:gd name="connsiteX0" fmla="*/ 4090 w 70130"/>
                <a:gd name="connsiteY0" fmla="*/ 162720 h 162719"/>
                <a:gd name="connsiteX1" fmla="*/ 49809 w 70130"/>
                <a:gd name="connsiteY1" fmla="*/ 154162 h 162719"/>
                <a:gd name="connsiteX2" fmla="*/ 70130 w 70130"/>
                <a:gd name="connsiteY2" fmla="*/ 44968 h 162719"/>
                <a:gd name="connsiteX3" fmla="*/ 70130 w 70130"/>
                <a:gd name="connsiteY3" fmla="*/ 0 h 162719"/>
                <a:gd name="connsiteX4" fmla="*/ 21864 w 70130"/>
                <a:gd name="connsiteY4" fmla="*/ 38536 h 162719"/>
                <a:gd name="connsiteX5" fmla="*/ 1543 w 70130"/>
                <a:gd name="connsiteY5" fmla="*/ 102763 h 162719"/>
                <a:gd name="connsiteX6" fmla="*/ 4090 w 70130"/>
                <a:gd name="connsiteY6" fmla="*/ 162720 h 16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30" h="162719">
                  <a:moveTo>
                    <a:pt x="4090" y="162720"/>
                  </a:moveTo>
                  <a:cubicBezTo>
                    <a:pt x="19335" y="156288"/>
                    <a:pt x="32034" y="154162"/>
                    <a:pt x="49809" y="154162"/>
                  </a:cubicBezTo>
                  <a:cubicBezTo>
                    <a:pt x="42186" y="70658"/>
                    <a:pt x="67583" y="89936"/>
                    <a:pt x="70130" y="44968"/>
                  </a:cubicBezTo>
                  <a:lnTo>
                    <a:pt x="70130" y="0"/>
                  </a:lnTo>
                  <a:cubicBezTo>
                    <a:pt x="47262" y="2144"/>
                    <a:pt x="47262" y="21403"/>
                    <a:pt x="21864" y="38536"/>
                  </a:cubicBezTo>
                  <a:cubicBezTo>
                    <a:pt x="4090" y="53525"/>
                    <a:pt x="-3533" y="47093"/>
                    <a:pt x="1543" y="102763"/>
                  </a:cubicBezTo>
                  <a:cubicBezTo>
                    <a:pt x="4090" y="124165"/>
                    <a:pt x="1543" y="143443"/>
                    <a:pt x="4090" y="16272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6" name="Freeform: Shape 325">
              <a:extLst>
                <a:ext uri="{FF2B5EF4-FFF2-40B4-BE49-F238E27FC236}">
                  <a16:creationId xmlns:a16="http://schemas.microsoft.com/office/drawing/2014/main" id="{5FED2F72-1832-1228-F55F-A6AE88B71252}"/>
                </a:ext>
              </a:extLst>
            </p:cNvPr>
            <p:cNvSpPr/>
            <p:nvPr/>
          </p:nvSpPr>
          <p:spPr>
            <a:xfrm>
              <a:off x="5233119" y="3560699"/>
              <a:ext cx="126937" cy="91752"/>
            </a:xfrm>
            <a:custGeom>
              <a:avLst/>
              <a:gdLst>
                <a:gd name="connsiteX0" fmla="*/ 5007 w 126937"/>
                <a:gd name="connsiteY0" fmla="*/ 3979 h 91752"/>
                <a:gd name="connsiteX1" fmla="*/ 12630 w 126937"/>
                <a:gd name="connsiteY1" fmla="*/ 70349 h 91752"/>
                <a:gd name="connsiteX2" fmla="*/ 65972 w 126937"/>
                <a:gd name="connsiteY2" fmla="*/ 81051 h 91752"/>
                <a:gd name="connsiteX3" fmla="*/ 126937 w 126937"/>
                <a:gd name="connsiteY3" fmla="*/ 91752 h 91752"/>
                <a:gd name="connsiteX4" fmla="*/ 109162 w 126937"/>
                <a:gd name="connsiteY4" fmla="*/ 55360 h 91752"/>
                <a:gd name="connsiteX5" fmla="*/ 83765 w 126937"/>
                <a:gd name="connsiteY5" fmla="*/ 25382 h 91752"/>
                <a:gd name="connsiteX6" fmla="*/ 53273 w 126937"/>
                <a:gd name="connsiteY6" fmla="*/ 1835 h 91752"/>
                <a:gd name="connsiteX7" fmla="*/ 5007 w 126937"/>
                <a:gd name="connsiteY7" fmla="*/ 3979 h 9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37" h="91752">
                  <a:moveTo>
                    <a:pt x="5007" y="3979"/>
                  </a:moveTo>
                  <a:cubicBezTo>
                    <a:pt x="-2616" y="31813"/>
                    <a:pt x="-2616" y="46803"/>
                    <a:pt x="12630" y="70349"/>
                  </a:cubicBezTo>
                  <a:cubicBezTo>
                    <a:pt x="43122" y="68205"/>
                    <a:pt x="38028" y="68205"/>
                    <a:pt x="65972" y="81051"/>
                  </a:cubicBezTo>
                  <a:cubicBezTo>
                    <a:pt x="83747" y="91752"/>
                    <a:pt x="101540" y="91752"/>
                    <a:pt x="126937" y="91752"/>
                  </a:cubicBezTo>
                  <a:cubicBezTo>
                    <a:pt x="119314" y="78907"/>
                    <a:pt x="114238" y="70349"/>
                    <a:pt x="109162" y="55360"/>
                  </a:cubicBezTo>
                  <a:cubicBezTo>
                    <a:pt x="93917" y="25382"/>
                    <a:pt x="104086" y="42515"/>
                    <a:pt x="83765" y="25382"/>
                  </a:cubicBezTo>
                  <a:cubicBezTo>
                    <a:pt x="73613" y="18950"/>
                    <a:pt x="68519" y="6104"/>
                    <a:pt x="53273" y="1835"/>
                  </a:cubicBezTo>
                  <a:cubicBezTo>
                    <a:pt x="38028" y="-2453"/>
                    <a:pt x="20253" y="1835"/>
                    <a:pt x="5007" y="397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7" name="Freeform: Shape 326">
              <a:extLst>
                <a:ext uri="{FF2B5EF4-FFF2-40B4-BE49-F238E27FC236}">
                  <a16:creationId xmlns:a16="http://schemas.microsoft.com/office/drawing/2014/main" id="{CB461B7F-3A04-005E-1A22-5163E7578B81}"/>
                </a:ext>
              </a:extLst>
            </p:cNvPr>
            <p:cNvSpPr/>
            <p:nvPr/>
          </p:nvSpPr>
          <p:spPr>
            <a:xfrm>
              <a:off x="6297435" y="3892243"/>
              <a:ext cx="103672" cy="124179"/>
            </a:xfrm>
            <a:custGeom>
              <a:avLst/>
              <a:gdLst>
                <a:gd name="connsiteX0" fmla="*/ 0 w 103672"/>
                <a:gd name="connsiteY0" fmla="*/ 107051 h 124179"/>
                <a:gd name="connsiteX1" fmla="*/ 33020 w 103672"/>
                <a:gd name="connsiteY1" fmla="*/ 122040 h 124179"/>
                <a:gd name="connsiteX2" fmla="*/ 55889 w 103672"/>
                <a:gd name="connsiteY2" fmla="*/ 89917 h 124179"/>
                <a:gd name="connsiteX3" fmla="*/ 96533 w 103672"/>
                <a:gd name="connsiteY3" fmla="*/ 87773 h 124179"/>
                <a:gd name="connsiteX4" fmla="*/ 99080 w 103672"/>
                <a:gd name="connsiteY4" fmla="*/ 0 h 124179"/>
                <a:gd name="connsiteX5" fmla="*/ 63512 w 103672"/>
                <a:gd name="connsiteY5" fmla="*/ 12845 h 124179"/>
                <a:gd name="connsiteX6" fmla="*/ 15246 w 103672"/>
                <a:gd name="connsiteY6" fmla="*/ 68515 h 124179"/>
                <a:gd name="connsiteX7" fmla="*/ 0 w 103672"/>
                <a:gd name="connsiteY7" fmla="*/ 107051 h 12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72" h="124179">
                  <a:moveTo>
                    <a:pt x="0" y="107051"/>
                  </a:moveTo>
                  <a:cubicBezTo>
                    <a:pt x="0" y="134885"/>
                    <a:pt x="10170" y="119896"/>
                    <a:pt x="33020" y="122040"/>
                  </a:cubicBezTo>
                  <a:cubicBezTo>
                    <a:pt x="43190" y="107051"/>
                    <a:pt x="40644" y="100637"/>
                    <a:pt x="55889" y="89917"/>
                  </a:cubicBezTo>
                  <a:cubicBezTo>
                    <a:pt x="73664" y="77072"/>
                    <a:pt x="81287" y="74928"/>
                    <a:pt x="96533" y="87773"/>
                  </a:cubicBezTo>
                  <a:cubicBezTo>
                    <a:pt x="104155" y="40680"/>
                    <a:pt x="106684" y="49237"/>
                    <a:pt x="99080" y="0"/>
                  </a:cubicBezTo>
                  <a:cubicBezTo>
                    <a:pt x="86381" y="2144"/>
                    <a:pt x="76211" y="8558"/>
                    <a:pt x="63512" y="12845"/>
                  </a:cubicBezTo>
                  <a:cubicBezTo>
                    <a:pt x="15246" y="29979"/>
                    <a:pt x="43190" y="36392"/>
                    <a:pt x="15246" y="68515"/>
                  </a:cubicBezTo>
                  <a:cubicBezTo>
                    <a:pt x="5076" y="79216"/>
                    <a:pt x="0" y="85648"/>
                    <a:pt x="0" y="10705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8" name="Freeform: Shape 327">
              <a:extLst>
                <a:ext uri="{FF2B5EF4-FFF2-40B4-BE49-F238E27FC236}">
                  <a16:creationId xmlns:a16="http://schemas.microsoft.com/office/drawing/2014/main" id="{B5E0D573-9DD3-C942-7EFD-7FC0671C47BA}"/>
                </a:ext>
              </a:extLst>
            </p:cNvPr>
            <p:cNvSpPr/>
            <p:nvPr/>
          </p:nvSpPr>
          <p:spPr>
            <a:xfrm>
              <a:off x="7910559" y="3410534"/>
              <a:ext cx="94656" cy="119895"/>
            </a:xfrm>
            <a:custGeom>
              <a:avLst/>
              <a:gdLst>
                <a:gd name="connsiteX0" fmla="*/ 0 w 94656"/>
                <a:gd name="connsiteY0" fmla="*/ 36392 h 119895"/>
                <a:gd name="connsiteX1" fmla="*/ 25398 w 94656"/>
                <a:gd name="connsiteY1" fmla="*/ 119896 h 119895"/>
                <a:gd name="connsiteX2" fmla="*/ 68588 w 94656"/>
                <a:gd name="connsiteY2" fmla="*/ 111338 h 119895"/>
                <a:gd name="connsiteX3" fmla="*/ 93985 w 94656"/>
                <a:gd name="connsiteY3" fmla="*/ 49256 h 119895"/>
                <a:gd name="connsiteX4" fmla="*/ 68588 w 94656"/>
                <a:gd name="connsiteY4" fmla="*/ 29979 h 119895"/>
                <a:gd name="connsiteX5" fmla="*/ 53342 w 94656"/>
                <a:gd name="connsiteY5" fmla="*/ 0 h 119895"/>
                <a:gd name="connsiteX6" fmla="*/ 0 w 94656"/>
                <a:gd name="connsiteY6" fmla="*/ 36392 h 11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56" h="119895">
                  <a:moveTo>
                    <a:pt x="0" y="36392"/>
                  </a:moveTo>
                  <a:cubicBezTo>
                    <a:pt x="10152" y="59939"/>
                    <a:pt x="15246" y="100619"/>
                    <a:pt x="25398" y="119896"/>
                  </a:cubicBezTo>
                  <a:cubicBezTo>
                    <a:pt x="43172" y="119896"/>
                    <a:pt x="50795" y="113482"/>
                    <a:pt x="68588" y="111338"/>
                  </a:cubicBezTo>
                  <a:cubicBezTo>
                    <a:pt x="73664" y="94205"/>
                    <a:pt x="99080" y="66371"/>
                    <a:pt x="93985" y="49256"/>
                  </a:cubicBezTo>
                  <a:cubicBezTo>
                    <a:pt x="88909" y="36410"/>
                    <a:pt x="76211" y="36410"/>
                    <a:pt x="68588" y="29979"/>
                  </a:cubicBezTo>
                  <a:cubicBezTo>
                    <a:pt x="58436" y="21421"/>
                    <a:pt x="58436" y="10720"/>
                    <a:pt x="53342" y="0"/>
                  </a:cubicBezTo>
                  <a:cubicBezTo>
                    <a:pt x="35567" y="8558"/>
                    <a:pt x="15228" y="23547"/>
                    <a:pt x="0" y="3639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29" name="Freeform: Shape 328">
              <a:extLst>
                <a:ext uri="{FF2B5EF4-FFF2-40B4-BE49-F238E27FC236}">
                  <a16:creationId xmlns:a16="http://schemas.microsoft.com/office/drawing/2014/main" id="{5A9ED8A1-A3CB-7AFB-101A-2D42A47EB5FE}"/>
                </a:ext>
              </a:extLst>
            </p:cNvPr>
            <p:cNvSpPr/>
            <p:nvPr/>
          </p:nvSpPr>
          <p:spPr>
            <a:xfrm>
              <a:off x="5811915" y="2982350"/>
              <a:ext cx="81616" cy="171277"/>
            </a:xfrm>
            <a:custGeom>
              <a:avLst/>
              <a:gdLst>
                <a:gd name="connsiteX0" fmla="*/ 40973 w 81616"/>
                <a:gd name="connsiteY0" fmla="*/ 171259 h 171277"/>
                <a:gd name="connsiteX1" fmla="*/ 81616 w 81616"/>
                <a:gd name="connsiteY1" fmla="*/ 122022 h 171277"/>
                <a:gd name="connsiteX2" fmla="*/ 51125 w 81616"/>
                <a:gd name="connsiteY2" fmla="*/ 72784 h 171277"/>
                <a:gd name="connsiteX3" fmla="*/ 53672 w 81616"/>
                <a:gd name="connsiteY3" fmla="*/ 38536 h 171277"/>
                <a:gd name="connsiteX4" fmla="*/ 13028 w 81616"/>
                <a:gd name="connsiteY4" fmla="*/ 0 h 171277"/>
                <a:gd name="connsiteX5" fmla="*/ 15575 w 81616"/>
                <a:gd name="connsiteY5" fmla="*/ 49237 h 171277"/>
                <a:gd name="connsiteX6" fmla="*/ 329 w 81616"/>
                <a:gd name="connsiteY6" fmla="*/ 92061 h 171277"/>
                <a:gd name="connsiteX7" fmla="*/ 40973 w 81616"/>
                <a:gd name="connsiteY7" fmla="*/ 171277 h 1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16" h="171277">
                  <a:moveTo>
                    <a:pt x="40973" y="171259"/>
                  </a:moveTo>
                  <a:lnTo>
                    <a:pt x="81616" y="122022"/>
                  </a:lnTo>
                  <a:cubicBezTo>
                    <a:pt x="73993" y="113464"/>
                    <a:pt x="51125" y="102744"/>
                    <a:pt x="51125" y="72784"/>
                  </a:cubicBezTo>
                  <a:cubicBezTo>
                    <a:pt x="53672" y="55651"/>
                    <a:pt x="58747" y="57795"/>
                    <a:pt x="53672" y="38536"/>
                  </a:cubicBezTo>
                  <a:cubicBezTo>
                    <a:pt x="43520" y="-2144"/>
                    <a:pt x="51125" y="6414"/>
                    <a:pt x="13028" y="0"/>
                  </a:cubicBezTo>
                  <a:cubicBezTo>
                    <a:pt x="15575" y="14989"/>
                    <a:pt x="20651" y="29979"/>
                    <a:pt x="15575" y="49237"/>
                  </a:cubicBezTo>
                  <a:cubicBezTo>
                    <a:pt x="10499" y="66371"/>
                    <a:pt x="-2199" y="72784"/>
                    <a:pt x="329" y="92061"/>
                  </a:cubicBezTo>
                  <a:cubicBezTo>
                    <a:pt x="329" y="94205"/>
                    <a:pt x="33350" y="164845"/>
                    <a:pt x="40973" y="17127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0" name="Freeform: Shape 329">
              <a:extLst>
                <a:ext uri="{FF2B5EF4-FFF2-40B4-BE49-F238E27FC236}">
                  <a16:creationId xmlns:a16="http://schemas.microsoft.com/office/drawing/2014/main" id="{7BDBAF04-EBDE-3271-430A-FF8F3BCF6757}"/>
                </a:ext>
              </a:extLst>
            </p:cNvPr>
            <p:cNvSpPr/>
            <p:nvPr/>
          </p:nvSpPr>
          <p:spPr>
            <a:xfrm>
              <a:off x="7656529" y="3294908"/>
              <a:ext cx="94003" cy="113482"/>
            </a:xfrm>
            <a:custGeom>
              <a:avLst/>
              <a:gdLst>
                <a:gd name="connsiteX0" fmla="*/ 0 w 94003"/>
                <a:gd name="connsiteY0" fmla="*/ 4288 h 113482"/>
                <a:gd name="connsiteX1" fmla="*/ 5075 w 94003"/>
                <a:gd name="connsiteY1" fmla="*/ 59957 h 113482"/>
                <a:gd name="connsiteX2" fmla="*/ 12699 w 94003"/>
                <a:gd name="connsiteY2" fmla="*/ 113482 h 113482"/>
                <a:gd name="connsiteX3" fmla="*/ 55889 w 94003"/>
                <a:gd name="connsiteY3" fmla="*/ 94205 h 113482"/>
                <a:gd name="connsiteX4" fmla="*/ 66059 w 94003"/>
                <a:gd name="connsiteY4" fmla="*/ 111338 h 113482"/>
                <a:gd name="connsiteX5" fmla="*/ 94003 w 94003"/>
                <a:gd name="connsiteY5" fmla="*/ 79216 h 113482"/>
                <a:gd name="connsiteX6" fmla="*/ 63512 w 94003"/>
                <a:gd name="connsiteY6" fmla="*/ 32123 h 113482"/>
                <a:gd name="connsiteX7" fmla="*/ 22869 w 94003"/>
                <a:gd name="connsiteY7" fmla="*/ 0 h 113482"/>
                <a:gd name="connsiteX8" fmla="*/ 0 w 94003"/>
                <a:gd name="connsiteY8" fmla="*/ 4288 h 11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03" h="113482">
                  <a:moveTo>
                    <a:pt x="0" y="4288"/>
                  </a:moveTo>
                  <a:cubicBezTo>
                    <a:pt x="2547" y="23547"/>
                    <a:pt x="2547" y="36410"/>
                    <a:pt x="5075" y="59957"/>
                  </a:cubicBezTo>
                  <a:lnTo>
                    <a:pt x="12699" y="113482"/>
                  </a:lnTo>
                  <a:cubicBezTo>
                    <a:pt x="30473" y="109194"/>
                    <a:pt x="35567" y="94205"/>
                    <a:pt x="55889" y="94205"/>
                  </a:cubicBezTo>
                  <a:cubicBezTo>
                    <a:pt x="60964" y="100637"/>
                    <a:pt x="60964" y="104907"/>
                    <a:pt x="66059" y="111338"/>
                  </a:cubicBezTo>
                  <a:cubicBezTo>
                    <a:pt x="73682" y="100637"/>
                    <a:pt x="83834" y="92061"/>
                    <a:pt x="94003" y="79216"/>
                  </a:cubicBezTo>
                  <a:cubicBezTo>
                    <a:pt x="91456" y="74928"/>
                    <a:pt x="71135" y="36392"/>
                    <a:pt x="63512" y="32123"/>
                  </a:cubicBezTo>
                  <a:cubicBezTo>
                    <a:pt x="43190" y="21421"/>
                    <a:pt x="33020" y="27834"/>
                    <a:pt x="22869" y="0"/>
                  </a:cubicBezTo>
                  <a:lnTo>
                    <a:pt x="0" y="428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1" name="Freeform: Shape 330">
              <a:extLst>
                <a:ext uri="{FF2B5EF4-FFF2-40B4-BE49-F238E27FC236}">
                  <a16:creationId xmlns:a16="http://schemas.microsoft.com/office/drawing/2014/main" id="{74C3FC9C-79F2-4950-5134-3A522C3C15EA}"/>
                </a:ext>
              </a:extLst>
            </p:cNvPr>
            <p:cNvSpPr/>
            <p:nvPr/>
          </p:nvSpPr>
          <p:spPr>
            <a:xfrm>
              <a:off x="4293106" y="3832304"/>
              <a:ext cx="71135" cy="117905"/>
            </a:xfrm>
            <a:custGeom>
              <a:avLst/>
              <a:gdLst>
                <a:gd name="connsiteX0" fmla="*/ 10170 w 71135"/>
                <a:gd name="connsiteY0" fmla="*/ 0 h 117905"/>
                <a:gd name="connsiteX1" fmla="*/ 0 w 71135"/>
                <a:gd name="connsiteY1" fmla="*/ 47093 h 117905"/>
                <a:gd name="connsiteX2" fmla="*/ 12699 w 71135"/>
                <a:gd name="connsiteY2" fmla="*/ 87773 h 117905"/>
                <a:gd name="connsiteX3" fmla="*/ 27945 w 71135"/>
                <a:gd name="connsiteY3" fmla="*/ 109176 h 117905"/>
                <a:gd name="connsiteX4" fmla="*/ 68588 w 71135"/>
                <a:gd name="connsiteY4" fmla="*/ 100619 h 117905"/>
                <a:gd name="connsiteX5" fmla="*/ 71135 w 71135"/>
                <a:gd name="connsiteY5" fmla="*/ 8557 h 117905"/>
                <a:gd name="connsiteX6" fmla="*/ 10170 w 71135"/>
                <a:gd name="connsiteY6" fmla="*/ 0 h 1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35" h="117905">
                  <a:moveTo>
                    <a:pt x="10170" y="0"/>
                  </a:moveTo>
                  <a:cubicBezTo>
                    <a:pt x="7623" y="17133"/>
                    <a:pt x="0" y="32122"/>
                    <a:pt x="0" y="47093"/>
                  </a:cubicBezTo>
                  <a:cubicBezTo>
                    <a:pt x="0" y="59939"/>
                    <a:pt x="10170" y="74928"/>
                    <a:pt x="12699" y="87773"/>
                  </a:cubicBezTo>
                  <a:cubicBezTo>
                    <a:pt x="17775" y="102763"/>
                    <a:pt x="7623" y="132741"/>
                    <a:pt x="27945" y="109176"/>
                  </a:cubicBezTo>
                  <a:cubicBezTo>
                    <a:pt x="40643" y="94187"/>
                    <a:pt x="50813" y="96331"/>
                    <a:pt x="68588" y="100619"/>
                  </a:cubicBezTo>
                  <a:lnTo>
                    <a:pt x="71135" y="8557"/>
                  </a:lnTo>
                  <a:cubicBezTo>
                    <a:pt x="50813" y="4269"/>
                    <a:pt x="33020" y="2125"/>
                    <a:pt x="10170" y="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2" name="Freeform: Shape 331">
              <a:extLst>
                <a:ext uri="{FF2B5EF4-FFF2-40B4-BE49-F238E27FC236}">
                  <a16:creationId xmlns:a16="http://schemas.microsoft.com/office/drawing/2014/main" id="{0341019E-C34C-92A5-1826-01886BAF47DE}"/>
                </a:ext>
              </a:extLst>
            </p:cNvPr>
            <p:cNvSpPr/>
            <p:nvPr/>
          </p:nvSpPr>
          <p:spPr>
            <a:xfrm>
              <a:off x="7479835" y="3184946"/>
              <a:ext cx="163995" cy="107945"/>
            </a:xfrm>
            <a:custGeom>
              <a:avLst/>
              <a:gdLst>
                <a:gd name="connsiteX0" fmla="*/ 163977 w 163995"/>
                <a:gd name="connsiteY0" fmla="*/ 107818 h 107945"/>
                <a:gd name="connsiteX1" fmla="*/ 90314 w 163995"/>
                <a:gd name="connsiteY1" fmla="*/ 43591 h 107945"/>
                <a:gd name="connsiteX2" fmla="*/ 52217 w 163995"/>
                <a:gd name="connsiteY2" fmla="*/ 13613 h 107945"/>
                <a:gd name="connsiteX3" fmla="*/ 3951 w 163995"/>
                <a:gd name="connsiteY3" fmla="*/ 767 h 107945"/>
                <a:gd name="connsiteX4" fmla="*/ 19197 w 163995"/>
                <a:gd name="connsiteY4" fmla="*/ 47879 h 107945"/>
                <a:gd name="connsiteX5" fmla="*/ 67463 w 163995"/>
                <a:gd name="connsiteY5" fmla="*/ 67156 h 107945"/>
                <a:gd name="connsiteX6" fmla="*/ 163995 w 163995"/>
                <a:gd name="connsiteY6" fmla="*/ 107836 h 10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95" h="107945">
                  <a:moveTo>
                    <a:pt x="163977" y="107818"/>
                  </a:moveTo>
                  <a:cubicBezTo>
                    <a:pt x="156354" y="64994"/>
                    <a:pt x="128410" y="67138"/>
                    <a:pt x="90314" y="43591"/>
                  </a:cubicBezTo>
                  <a:cubicBezTo>
                    <a:pt x="77615" y="35033"/>
                    <a:pt x="64916" y="24314"/>
                    <a:pt x="52217" y="13613"/>
                  </a:cubicBezTo>
                  <a:cubicBezTo>
                    <a:pt x="44595" y="11468"/>
                    <a:pt x="6498" y="-3521"/>
                    <a:pt x="3951" y="767"/>
                  </a:cubicBezTo>
                  <a:cubicBezTo>
                    <a:pt x="-3672" y="9324"/>
                    <a:pt x="-1124" y="32889"/>
                    <a:pt x="19197" y="47879"/>
                  </a:cubicBezTo>
                  <a:cubicBezTo>
                    <a:pt x="36972" y="58580"/>
                    <a:pt x="49689" y="58580"/>
                    <a:pt x="67463" y="67156"/>
                  </a:cubicBezTo>
                  <a:cubicBezTo>
                    <a:pt x="97955" y="80001"/>
                    <a:pt x="123352" y="109980"/>
                    <a:pt x="163995" y="10783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3" name="Freeform: Shape 332">
              <a:extLst>
                <a:ext uri="{FF2B5EF4-FFF2-40B4-BE49-F238E27FC236}">
                  <a16:creationId xmlns:a16="http://schemas.microsoft.com/office/drawing/2014/main" id="{2B024222-44CE-E608-BB0E-8872244E2101}"/>
                </a:ext>
              </a:extLst>
            </p:cNvPr>
            <p:cNvSpPr/>
            <p:nvPr/>
          </p:nvSpPr>
          <p:spPr>
            <a:xfrm>
              <a:off x="9431832" y="5134239"/>
              <a:ext cx="181352" cy="190937"/>
            </a:xfrm>
            <a:custGeom>
              <a:avLst/>
              <a:gdLst>
                <a:gd name="connsiteX0" fmla="*/ 178213 w 181352"/>
                <a:gd name="connsiteY0" fmla="*/ 40466 h 190937"/>
                <a:gd name="connsiteX1" fmla="*/ 132494 w 181352"/>
                <a:gd name="connsiteY1" fmla="*/ 1930 h 190937"/>
                <a:gd name="connsiteX2" fmla="*/ 114719 w 181352"/>
                <a:gd name="connsiteY2" fmla="*/ 34053 h 190937"/>
                <a:gd name="connsiteX3" fmla="*/ 43584 w 181352"/>
                <a:gd name="connsiteY3" fmla="*/ 98279 h 190937"/>
                <a:gd name="connsiteX4" fmla="*/ 394 w 181352"/>
                <a:gd name="connsiteY4" fmla="*/ 149661 h 190937"/>
                <a:gd name="connsiteX5" fmla="*/ 20716 w 181352"/>
                <a:gd name="connsiteY5" fmla="*/ 177495 h 190937"/>
                <a:gd name="connsiteX6" fmla="*/ 104549 w 181352"/>
                <a:gd name="connsiteY6" fmla="*/ 153948 h 190937"/>
                <a:gd name="connsiteX7" fmla="*/ 140116 w 181352"/>
                <a:gd name="connsiteY7" fmla="*/ 96136 h 190937"/>
                <a:gd name="connsiteX8" fmla="*/ 178231 w 181352"/>
                <a:gd name="connsiteY8" fmla="*/ 40466 h 1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52" h="190937">
                  <a:moveTo>
                    <a:pt x="178213" y="40466"/>
                  </a:moveTo>
                  <a:cubicBezTo>
                    <a:pt x="195987" y="-8771"/>
                    <a:pt x="132494" y="-214"/>
                    <a:pt x="132494" y="1930"/>
                  </a:cubicBezTo>
                  <a:cubicBezTo>
                    <a:pt x="119795" y="6218"/>
                    <a:pt x="119795" y="21207"/>
                    <a:pt x="114719" y="34053"/>
                  </a:cubicBezTo>
                  <a:cubicBezTo>
                    <a:pt x="104567" y="79020"/>
                    <a:pt x="66453" y="76877"/>
                    <a:pt x="43584" y="98279"/>
                  </a:cubicBezTo>
                  <a:cubicBezTo>
                    <a:pt x="33414" y="106837"/>
                    <a:pt x="2941" y="136815"/>
                    <a:pt x="394" y="149661"/>
                  </a:cubicBezTo>
                  <a:cubicBezTo>
                    <a:pt x="-2154" y="168938"/>
                    <a:pt x="8017" y="173207"/>
                    <a:pt x="20716" y="177495"/>
                  </a:cubicBezTo>
                  <a:cubicBezTo>
                    <a:pt x="51207" y="194629"/>
                    <a:pt x="66434" y="203186"/>
                    <a:pt x="104549" y="153948"/>
                  </a:cubicBezTo>
                  <a:cubicBezTo>
                    <a:pt x="137569" y="113268"/>
                    <a:pt x="112172" y="111125"/>
                    <a:pt x="140116" y="96136"/>
                  </a:cubicBezTo>
                  <a:cubicBezTo>
                    <a:pt x="155363" y="87578"/>
                    <a:pt x="170608" y="57599"/>
                    <a:pt x="178231" y="4046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4" name="Freeform: Shape 333">
              <a:extLst>
                <a:ext uri="{FF2B5EF4-FFF2-40B4-BE49-F238E27FC236}">
                  <a16:creationId xmlns:a16="http://schemas.microsoft.com/office/drawing/2014/main" id="{719779BD-71A5-E11D-1E08-2D7E61BEFFB9}"/>
                </a:ext>
              </a:extLst>
            </p:cNvPr>
            <p:cNvSpPr/>
            <p:nvPr/>
          </p:nvSpPr>
          <p:spPr>
            <a:xfrm>
              <a:off x="5409468" y="2832458"/>
              <a:ext cx="60092" cy="145747"/>
            </a:xfrm>
            <a:custGeom>
              <a:avLst/>
              <a:gdLst>
                <a:gd name="connsiteX0" fmla="*/ 44592 w 60092"/>
                <a:gd name="connsiteY0" fmla="*/ 145586 h 145747"/>
                <a:gd name="connsiteX1" fmla="*/ 42045 w 60092"/>
                <a:gd name="connsiteY1" fmla="*/ 62083 h 145747"/>
                <a:gd name="connsiteX2" fmla="*/ 57291 w 60092"/>
                <a:gd name="connsiteY2" fmla="*/ 0 h 145747"/>
                <a:gd name="connsiteX3" fmla="*/ 6477 w 60092"/>
                <a:gd name="connsiteY3" fmla="*/ 0 h 145747"/>
                <a:gd name="connsiteX4" fmla="*/ 9024 w 60092"/>
                <a:gd name="connsiteY4" fmla="*/ 49237 h 145747"/>
                <a:gd name="connsiteX5" fmla="*/ 1402 w 60092"/>
                <a:gd name="connsiteY5" fmla="*/ 87773 h 145747"/>
                <a:gd name="connsiteX6" fmla="*/ 44592 w 60092"/>
                <a:gd name="connsiteY6" fmla="*/ 145586 h 1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2" h="145747">
                  <a:moveTo>
                    <a:pt x="44592" y="145586"/>
                  </a:moveTo>
                  <a:cubicBezTo>
                    <a:pt x="44592" y="119896"/>
                    <a:pt x="36969" y="87773"/>
                    <a:pt x="42045" y="62083"/>
                  </a:cubicBezTo>
                  <a:cubicBezTo>
                    <a:pt x="47121" y="36392"/>
                    <a:pt x="67442" y="25691"/>
                    <a:pt x="57291" y="0"/>
                  </a:cubicBezTo>
                  <a:lnTo>
                    <a:pt x="6477" y="0"/>
                  </a:lnTo>
                  <a:cubicBezTo>
                    <a:pt x="6477" y="14989"/>
                    <a:pt x="9024" y="32123"/>
                    <a:pt x="9024" y="49237"/>
                  </a:cubicBezTo>
                  <a:cubicBezTo>
                    <a:pt x="6477" y="68515"/>
                    <a:pt x="-3674" y="72784"/>
                    <a:pt x="1402" y="87773"/>
                  </a:cubicBezTo>
                  <a:cubicBezTo>
                    <a:pt x="19176" y="128453"/>
                    <a:pt x="-8750" y="147730"/>
                    <a:pt x="44592" y="1455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5" name="Freeform: Shape 334">
              <a:extLst>
                <a:ext uri="{FF2B5EF4-FFF2-40B4-BE49-F238E27FC236}">
                  <a16:creationId xmlns:a16="http://schemas.microsoft.com/office/drawing/2014/main" id="{FEB520E3-3040-A152-1051-8D61FD8EA6E6}"/>
                </a:ext>
              </a:extLst>
            </p:cNvPr>
            <p:cNvSpPr/>
            <p:nvPr/>
          </p:nvSpPr>
          <p:spPr>
            <a:xfrm>
              <a:off x="6109465" y="2280054"/>
              <a:ext cx="144346" cy="66935"/>
            </a:xfrm>
            <a:custGeom>
              <a:avLst/>
              <a:gdLst>
                <a:gd name="connsiteX0" fmla="*/ 0 w 144346"/>
                <a:gd name="connsiteY0" fmla="*/ 49256 h 66935"/>
                <a:gd name="connsiteX1" fmla="*/ 76210 w 144346"/>
                <a:gd name="connsiteY1" fmla="*/ 44968 h 66935"/>
                <a:gd name="connsiteX2" fmla="*/ 139723 w 144346"/>
                <a:gd name="connsiteY2" fmla="*/ 66371 h 66935"/>
                <a:gd name="connsiteX3" fmla="*/ 127024 w 144346"/>
                <a:gd name="connsiteY3" fmla="*/ 2144 h 66935"/>
                <a:gd name="connsiteX4" fmla="*/ 119401 w 144346"/>
                <a:gd name="connsiteY4" fmla="*/ 0 h 66935"/>
                <a:gd name="connsiteX5" fmla="*/ 66059 w 144346"/>
                <a:gd name="connsiteY5" fmla="*/ 0 h 66935"/>
                <a:gd name="connsiteX6" fmla="*/ 58436 w 144346"/>
                <a:gd name="connsiteY6" fmla="*/ 25691 h 66935"/>
                <a:gd name="connsiteX7" fmla="*/ 35567 w 144346"/>
                <a:gd name="connsiteY7" fmla="*/ 14989 h 66935"/>
                <a:gd name="connsiteX8" fmla="*/ 0 w 144346"/>
                <a:gd name="connsiteY8" fmla="*/ 49237 h 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346" h="66935">
                  <a:moveTo>
                    <a:pt x="0" y="49256"/>
                  </a:moveTo>
                  <a:cubicBezTo>
                    <a:pt x="22869" y="47112"/>
                    <a:pt x="53342" y="38554"/>
                    <a:pt x="76210" y="44968"/>
                  </a:cubicBezTo>
                  <a:cubicBezTo>
                    <a:pt x="93985" y="49256"/>
                    <a:pt x="121929" y="70658"/>
                    <a:pt x="139723" y="66371"/>
                  </a:cubicBezTo>
                  <a:cubicBezTo>
                    <a:pt x="149874" y="51381"/>
                    <a:pt x="142270" y="6414"/>
                    <a:pt x="127024" y="2144"/>
                  </a:cubicBezTo>
                  <a:cubicBezTo>
                    <a:pt x="124477" y="0"/>
                    <a:pt x="121948" y="0"/>
                    <a:pt x="119401" y="0"/>
                  </a:cubicBezTo>
                  <a:lnTo>
                    <a:pt x="66059" y="0"/>
                  </a:lnTo>
                  <a:cubicBezTo>
                    <a:pt x="68606" y="10701"/>
                    <a:pt x="68606" y="21403"/>
                    <a:pt x="58436" y="25691"/>
                  </a:cubicBezTo>
                  <a:cubicBezTo>
                    <a:pt x="48266" y="29979"/>
                    <a:pt x="40661" y="19259"/>
                    <a:pt x="35567" y="14989"/>
                  </a:cubicBezTo>
                  <a:cubicBezTo>
                    <a:pt x="17793" y="2144"/>
                    <a:pt x="0" y="32123"/>
                    <a:pt x="0" y="4923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6" name="Freeform: Shape 335">
              <a:extLst>
                <a:ext uri="{FF2B5EF4-FFF2-40B4-BE49-F238E27FC236}">
                  <a16:creationId xmlns:a16="http://schemas.microsoft.com/office/drawing/2014/main" id="{FA1C8344-9862-013D-8423-3A987B2BC865}"/>
                </a:ext>
              </a:extLst>
            </p:cNvPr>
            <p:cNvSpPr/>
            <p:nvPr/>
          </p:nvSpPr>
          <p:spPr>
            <a:xfrm>
              <a:off x="6625147" y="2845303"/>
              <a:ext cx="132099" cy="69759"/>
            </a:xfrm>
            <a:custGeom>
              <a:avLst/>
              <a:gdLst>
                <a:gd name="connsiteX0" fmla="*/ 0 w 132099"/>
                <a:gd name="connsiteY0" fmla="*/ 10701 h 69759"/>
                <a:gd name="connsiteX1" fmla="*/ 91456 w 132099"/>
                <a:gd name="connsiteY1" fmla="*/ 66371 h 69759"/>
                <a:gd name="connsiteX2" fmla="*/ 111778 w 132099"/>
                <a:gd name="connsiteY2" fmla="*/ 66371 h 69759"/>
                <a:gd name="connsiteX3" fmla="*/ 132100 w 132099"/>
                <a:gd name="connsiteY3" fmla="*/ 21403 h 69759"/>
                <a:gd name="connsiteX4" fmla="*/ 68588 w 132099"/>
                <a:gd name="connsiteY4" fmla="*/ 0 h 69759"/>
                <a:gd name="connsiteX5" fmla="*/ 0 w 132099"/>
                <a:gd name="connsiteY5" fmla="*/ 10701 h 6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99" h="69759">
                  <a:moveTo>
                    <a:pt x="0" y="10701"/>
                  </a:moveTo>
                  <a:cubicBezTo>
                    <a:pt x="12699" y="55669"/>
                    <a:pt x="76211" y="59939"/>
                    <a:pt x="91456" y="66371"/>
                  </a:cubicBezTo>
                  <a:cubicBezTo>
                    <a:pt x="104155" y="68515"/>
                    <a:pt x="104155" y="72784"/>
                    <a:pt x="111778" y="66371"/>
                  </a:cubicBezTo>
                  <a:cubicBezTo>
                    <a:pt x="124477" y="57813"/>
                    <a:pt x="129553" y="40680"/>
                    <a:pt x="132100" y="21403"/>
                  </a:cubicBezTo>
                  <a:cubicBezTo>
                    <a:pt x="81287" y="21403"/>
                    <a:pt x="83834" y="2125"/>
                    <a:pt x="68588" y="0"/>
                  </a:cubicBezTo>
                  <a:cubicBezTo>
                    <a:pt x="60965" y="0"/>
                    <a:pt x="15246" y="10701"/>
                    <a:pt x="0" y="1070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7" name="Freeform: Shape 336">
              <a:extLst>
                <a:ext uri="{FF2B5EF4-FFF2-40B4-BE49-F238E27FC236}">
                  <a16:creationId xmlns:a16="http://schemas.microsoft.com/office/drawing/2014/main" id="{E5F3B530-F47D-5BD4-EFD6-69C43129DBD3}"/>
                </a:ext>
              </a:extLst>
            </p:cNvPr>
            <p:cNvSpPr/>
            <p:nvPr/>
          </p:nvSpPr>
          <p:spPr>
            <a:xfrm>
              <a:off x="5896078" y="2597753"/>
              <a:ext cx="118526" cy="68651"/>
            </a:xfrm>
            <a:custGeom>
              <a:avLst/>
              <a:gdLst>
                <a:gd name="connsiteX0" fmla="*/ 45719 w 118526"/>
                <a:gd name="connsiteY0" fmla="*/ 3471 h 68651"/>
                <a:gd name="connsiteX1" fmla="*/ 12699 w 118526"/>
                <a:gd name="connsiteY1" fmla="*/ 44151 h 68651"/>
                <a:gd name="connsiteX2" fmla="*/ 7623 w 118526"/>
                <a:gd name="connsiteY2" fmla="*/ 48439 h 68651"/>
                <a:gd name="connsiteX3" fmla="*/ 0 w 118526"/>
                <a:gd name="connsiteY3" fmla="*/ 56996 h 68651"/>
                <a:gd name="connsiteX4" fmla="*/ 58436 w 118526"/>
                <a:gd name="connsiteY4" fmla="*/ 67697 h 68651"/>
                <a:gd name="connsiteX5" fmla="*/ 104155 w 118526"/>
                <a:gd name="connsiteY5" fmla="*/ 46295 h 68651"/>
                <a:gd name="connsiteX6" fmla="*/ 78758 w 118526"/>
                <a:gd name="connsiteY6" fmla="*/ 1327 h 68651"/>
                <a:gd name="connsiteX7" fmla="*/ 45738 w 118526"/>
                <a:gd name="connsiteY7" fmla="*/ 3471 h 6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26" h="68651">
                  <a:moveTo>
                    <a:pt x="45719" y="3471"/>
                  </a:moveTo>
                  <a:cubicBezTo>
                    <a:pt x="33020" y="33449"/>
                    <a:pt x="53342" y="12028"/>
                    <a:pt x="12699" y="44151"/>
                  </a:cubicBezTo>
                  <a:cubicBezTo>
                    <a:pt x="12699" y="44151"/>
                    <a:pt x="10152" y="46295"/>
                    <a:pt x="7623" y="48439"/>
                  </a:cubicBezTo>
                  <a:lnTo>
                    <a:pt x="0" y="56996"/>
                  </a:lnTo>
                  <a:cubicBezTo>
                    <a:pt x="17775" y="61284"/>
                    <a:pt x="38115" y="65553"/>
                    <a:pt x="58436" y="67697"/>
                  </a:cubicBezTo>
                  <a:cubicBezTo>
                    <a:pt x="86381" y="71985"/>
                    <a:pt x="91457" y="61284"/>
                    <a:pt x="104155" y="46295"/>
                  </a:cubicBezTo>
                  <a:cubicBezTo>
                    <a:pt x="137176" y="12047"/>
                    <a:pt x="106703" y="-5087"/>
                    <a:pt x="78758" y="1327"/>
                  </a:cubicBezTo>
                  <a:cubicBezTo>
                    <a:pt x="66059" y="3471"/>
                    <a:pt x="58436" y="3471"/>
                    <a:pt x="45738" y="347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8" name="Freeform: Shape 337">
              <a:extLst>
                <a:ext uri="{FF2B5EF4-FFF2-40B4-BE49-F238E27FC236}">
                  <a16:creationId xmlns:a16="http://schemas.microsoft.com/office/drawing/2014/main" id="{3D38B1CA-8EE8-0C2B-E333-7B6CB1040D51}"/>
                </a:ext>
              </a:extLst>
            </p:cNvPr>
            <p:cNvSpPr/>
            <p:nvPr/>
          </p:nvSpPr>
          <p:spPr>
            <a:xfrm>
              <a:off x="6002781" y="2626569"/>
              <a:ext cx="119400" cy="68859"/>
            </a:xfrm>
            <a:custGeom>
              <a:avLst/>
              <a:gdLst>
                <a:gd name="connsiteX0" fmla="*/ 17774 w 119400"/>
                <a:gd name="connsiteY0" fmla="*/ 8921 h 68859"/>
                <a:gd name="connsiteX1" fmla="*/ 0 w 119400"/>
                <a:gd name="connsiteY1" fmla="*/ 34612 h 68859"/>
                <a:gd name="connsiteX2" fmla="*/ 43190 w 119400"/>
                <a:gd name="connsiteY2" fmla="*/ 68860 h 68859"/>
                <a:gd name="connsiteX3" fmla="*/ 94003 w 119400"/>
                <a:gd name="connsiteY3" fmla="*/ 58159 h 68859"/>
                <a:gd name="connsiteX4" fmla="*/ 119401 w 119400"/>
                <a:gd name="connsiteY4" fmla="*/ 6777 h 68859"/>
                <a:gd name="connsiteX5" fmla="*/ 17793 w 119400"/>
                <a:gd name="connsiteY5" fmla="*/ 8921 h 6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00" h="68859">
                  <a:moveTo>
                    <a:pt x="17774" y="8921"/>
                  </a:moveTo>
                  <a:cubicBezTo>
                    <a:pt x="12699" y="21767"/>
                    <a:pt x="2529" y="26054"/>
                    <a:pt x="0" y="34612"/>
                  </a:cubicBezTo>
                  <a:cubicBezTo>
                    <a:pt x="5075" y="49601"/>
                    <a:pt x="30491" y="62446"/>
                    <a:pt x="43190" y="68860"/>
                  </a:cubicBezTo>
                  <a:cubicBezTo>
                    <a:pt x="58436" y="60302"/>
                    <a:pt x="55889" y="47457"/>
                    <a:pt x="94003" y="58159"/>
                  </a:cubicBezTo>
                  <a:cubicBezTo>
                    <a:pt x="101626" y="43169"/>
                    <a:pt x="116872" y="26036"/>
                    <a:pt x="119401" y="6777"/>
                  </a:cubicBezTo>
                  <a:cubicBezTo>
                    <a:pt x="58436" y="-16769"/>
                    <a:pt x="58436" y="30324"/>
                    <a:pt x="17793" y="892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39" name="Freeform: Shape 338">
              <a:extLst>
                <a:ext uri="{FF2B5EF4-FFF2-40B4-BE49-F238E27FC236}">
                  <a16:creationId xmlns:a16="http://schemas.microsoft.com/office/drawing/2014/main" id="{8B4F10E0-B14B-66B1-2B62-ECD271AC945E}"/>
                </a:ext>
              </a:extLst>
            </p:cNvPr>
            <p:cNvSpPr/>
            <p:nvPr/>
          </p:nvSpPr>
          <p:spPr>
            <a:xfrm>
              <a:off x="3480204" y="3525254"/>
              <a:ext cx="86362" cy="99381"/>
            </a:xfrm>
            <a:custGeom>
              <a:avLst/>
              <a:gdLst>
                <a:gd name="connsiteX0" fmla="*/ 0 w 86362"/>
                <a:gd name="connsiteY0" fmla="*/ 69403 h 99381"/>
                <a:gd name="connsiteX1" fmla="*/ 25397 w 86362"/>
                <a:gd name="connsiteY1" fmla="*/ 88680 h 99381"/>
                <a:gd name="connsiteX2" fmla="*/ 45719 w 86362"/>
                <a:gd name="connsiteY2" fmla="*/ 92968 h 99381"/>
                <a:gd name="connsiteX3" fmla="*/ 63494 w 86362"/>
                <a:gd name="connsiteY3" fmla="*/ 99381 h 99381"/>
                <a:gd name="connsiteX4" fmla="*/ 71117 w 86362"/>
                <a:gd name="connsiteY4" fmla="*/ 77978 h 99381"/>
                <a:gd name="connsiteX5" fmla="*/ 86362 w 86362"/>
                <a:gd name="connsiteY5" fmla="*/ 33011 h 99381"/>
                <a:gd name="connsiteX6" fmla="*/ 83815 w 86362"/>
                <a:gd name="connsiteY6" fmla="*/ 888 h 99381"/>
                <a:gd name="connsiteX7" fmla="*/ 50795 w 86362"/>
                <a:gd name="connsiteY7" fmla="*/ 3032 h 99381"/>
                <a:gd name="connsiteX8" fmla="*/ 33020 w 86362"/>
                <a:gd name="connsiteY8" fmla="*/ 24435 h 99381"/>
                <a:gd name="connsiteX9" fmla="*/ 0 w 86362"/>
                <a:gd name="connsiteY9" fmla="*/ 69403 h 9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362" h="99381">
                  <a:moveTo>
                    <a:pt x="0" y="69403"/>
                  </a:moveTo>
                  <a:cubicBezTo>
                    <a:pt x="7623" y="77960"/>
                    <a:pt x="12699" y="86536"/>
                    <a:pt x="25397" y="88680"/>
                  </a:cubicBezTo>
                  <a:cubicBezTo>
                    <a:pt x="30473" y="90824"/>
                    <a:pt x="38096" y="90824"/>
                    <a:pt x="45719" y="92968"/>
                  </a:cubicBezTo>
                  <a:cubicBezTo>
                    <a:pt x="53342" y="95112"/>
                    <a:pt x="55889" y="97256"/>
                    <a:pt x="63494" y="99381"/>
                  </a:cubicBezTo>
                  <a:cubicBezTo>
                    <a:pt x="66041" y="90824"/>
                    <a:pt x="68570" y="86536"/>
                    <a:pt x="71117" y="77978"/>
                  </a:cubicBezTo>
                  <a:cubicBezTo>
                    <a:pt x="78739" y="30885"/>
                    <a:pt x="86362" y="58720"/>
                    <a:pt x="86362" y="33011"/>
                  </a:cubicBezTo>
                  <a:cubicBezTo>
                    <a:pt x="83815" y="22309"/>
                    <a:pt x="83815" y="11608"/>
                    <a:pt x="83815" y="888"/>
                  </a:cubicBezTo>
                  <a:cubicBezTo>
                    <a:pt x="73645" y="-1256"/>
                    <a:pt x="60947" y="888"/>
                    <a:pt x="50795" y="3032"/>
                  </a:cubicBezTo>
                  <a:cubicBezTo>
                    <a:pt x="35549" y="5176"/>
                    <a:pt x="35549" y="7320"/>
                    <a:pt x="33020" y="24435"/>
                  </a:cubicBezTo>
                  <a:cubicBezTo>
                    <a:pt x="30473" y="56557"/>
                    <a:pt x="15246" y="50125"/>
                    <a:pt x="0" y="6940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0" name="Freeform: Shape 339">
              <a:extLst>
                <a:ext uri="{FF2B5EF4-FFF2-40B4-BE49-F238E27FC236}">
                  <a16:creationId xmlns:a16="http://schemas.microsoft.com/office/drawing/2014/main" id="{92AE9DD9-22E1-A985-2DA8-2C5B278B3ACC}"/>
                </a:ext>
              </a:extLst>
            </p:cNvPr>
            <p:cNvSpPr/>
            <p:nvPr/>
          </p:nvSpPr>
          <p:spPr>
            <a:xfrm>
              <a:off x="9612610" y="5020543"/>
              <a:ext cx="94579" cy="130615"/>
            </a:xfrm>
            <a:custGeom>
              <a:avLst/>
              <a:gdLst>
                <a:gd name="connsiteX0" fmla="*/ 30455 w 94579"/>
                <a:gd name="connsiteY0" fmla="*/ 130615 h 130615"/>
                <a:gd name="connsiteX1" fmla="*/ 63476 w 94579"/>
                <a:gd name="connsiteY1" fmla="*/ 83503 h 130615"/>
                <a:gd name="connsiteX2" fmla="*/ 93967 w 94579"/>
                <a:gd name="connsiteY2" fmla="*/ 34266 h 130615"/>
                <a:gd name="connsiteX3" fmla="*/ 53324 w 94579"/>
                <a:gd name="connsiteY3" fmla="*/ 29978 h 130615"/>
                <a:gd name="connsiteX4" fmla="*/ 35550 w 94579"/>
                <a:gd name="connsiteY4" fmla="*/ 0 h 130615"/>
                <a:gd name="connsiteX5" fmla="*/ 17775 w 94579"/>
                <a:gd name="connsiteY5" fmla="*/ 36392 h 130615"/>
                <a:gd name="connsiteX6" fmla="*/ 0 w 94579"/>
                <a:gd name="connsiteY6" fmla="*/ 68514 h 130615"/>
                <a:gd name="connsiteX7" fmla="*/ 33020 w 94579"/>
                <a:gd name="connsiteY7" fmla="*/ 85648 h 130615"/>
                <a:gd name="connsiteX8" fmla="*/ 30474 w 94579"/>
                <a:gd name="connsiteY8" fmla="*/ 130615 h 13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9" h="130615">
                  <a:moveTo>
                    <a:pt x="30455" y="130615"/>
                  </a:moveTo>
                  <a:cubicBezTo>
                    <a:pt x="48230" y="122058"/>
                    <a:pt x="55852" y="102781"/>
                    <a:pt x="63476" y="83503"/>
                  </a:cubicBezTo>
                  <a:cubicBezTo>
                    <a:pt x="71099" y="59957"/>
                    <a:pt x="99043" y="53525"/>
                    <a:pt x="93967" y="34266"/>
                  </a:cubicBezTo>
                  <a:cubicBezTo>
                    <a:pt x="81268" y="29978"/>
                    <a:pt x="66023" y="38554"/>
                    <a:pt x="53324" y="29978"/>
                  </a:cubicBezTo>
                  <a:cubicBezTo>
                    <a:pt x="45701" y="21421"/>
                    <a:pt x="45701" y="6432"/>
                    <a:pt x="35550" y="0"/>
                  </a:cubicBezTo>
                  <a:cubicBezTo>
                    <a:pt x="27927" y="6414"/>
                    <a:pt x="25379" y="25690"/>
                    <a:pt x="17775" y="36392"/>
                  </a:cubicBezTo>
                  <a:cubicBezTo>
                    <a:pt x="10152" y="47093"/>
                    <a:pt x="0" y="51381"/>
                    <a:pt x="0" y="68514"/>
                  </a:cubicBezTo>
                  <a:cubicBezTo>
                    <a:pt x="12699" y="74928"/>
                    <a:pt x="27945" y="68514"/>
                    <a:pt x="33020" y="85648"/>
                  </a:cubicBezTo>
                  <a:cubicBezTo>
                    <a:pt x="35568" y="98493"/>
                    <a:pt x="27945" y="111338"/>
                    <a:pt x="30474" y="13061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1" name="Freeform: Shape 340">
              <a:extLst>
                <a:ext uri="{FF2B5EF4-FFF2-40B4-BE49-F238E27FC236}">
                  <a16:creationId xmlns:a16="http://schemas.microsoft.com/office/drawing/2014/main" id="{0CCB0FE3-0F37-C096-63BA-1A8F7D3DF9A9}"/>
                </a:ext>
              </a:extLst>
            </p:cNvPr>
            <p:cNvSpPr/>
            <p:nvPr/>
          </p:nvSpPr>
          <p:spPr>
            <a:xfrm>
              <a:off x="3551321" y="3564192"/>
              <a:ext cx="124476" cy="73565"/>
            </a:xfrm>
            <a:custGeom>
              <a:avLst/>
              <a:gdLst>
                <a:gd name="connsiteX0" fmla="*/ 20340 w 124476"/>
                <a:gd name="connsiteY0" fmla="*/ 15475 h 73565"/>
                <a:gd name="connsiteX1" fmla="*/ 10170 w 124476"/>
                <a:gd name="connsiteY1" fmla="*/ 41166 h 73565"/>
                <a:gd name="connsiteX2" fmla="*/ 0 w 124476"/>
                <a:gd name="connsiteY2" fmla="*/ 66856 h 73565"/>
                <a:gd name="connsiteX3" fmla="*/ 60965 w 124476"/>
                <a:gd name="connsiteY3" fmla="*/ 56155 h 73565"/>
                <a:gd name="connsiteX4" fmla="*/ 124477 w 124476"/>
                <a:gd name="connsiteY4" fmla="*/ 32608 h 73565"/>
                <a:gd name="connsiteX5" fmla="*/ 76211 w 124476"/>
                <a:gd name="connsiteY5" fmla="*/ 486 h 73565"/>
                <a:gd name="connsiteX6" fmla="*/ 20322 w 124476"/>
                <a:gd name="connsiteY6" fmla="*/ 15475 h 7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76" h="73565">
                  <a:moveTo>
                    <a:pt x="20340" y="15475"/>
                  </a:moveTo>
                  <a:cubicBezTo>
                    <a:pt x="10170" y="24032"/>
                    <a:pt x="12717" y="24032"/>
                    <a:pt x="10170" y="41166"/>
                  </a:cubicBezTo>
                  <a:cubicBezTo>
                    <a:pt x="7623" y="54011"/>
                    <a:pt x="5094" y="56155"/>
                    <a:pt x="0" y="66856"/>
                  </a:cubicBezTo>
                  <a:cubicBezTo>
                    <a:pt x="43190" y="73288"/>
                    <a:pt x="33020" y="81846"/>
                    <a:pt x="60965" y="56155"/>
                  </a:cubicBezTo>
                  <a:cubicBezTo>
                    <a:pt x="83834" y="39022"/>
                    <a:pt x="106684" y="43309"/>
                    <a:pt x="124477" y="32608"/>
                  </a:cubicBezTo>
                  <a:cubicBezTo>
                    <a:pt x="106702" y="21907"/>
                    <a:pt x="106702" y="6917"/>
                    <a:pt x="76211" y="486"/>
                  </a:cubicBezTo>
                  <a:cubicBezTo>
                    <a:pt x="48266" y="-3802"/>
                    <a:pt x="53342" y="21889"/>
                    <a:pt x="20322" y="1547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2" name="Freeform: Shape 341">
              <a:extLst>
                <a:ext uri="{FF2B5EF4-FFF2-40B4-BE49-F238E27FC236}">
                  <a16:creationId xmlns:a16="http://schemas.microsoft.com/office/drawing/2014/main" id="{508FD66C-AC5E-BE84-8099-9F24D06B6BA2}"/>
                </a:ext>
              </a:extLst>
            </p:cNvPr>
            <p:cNvSpPr/>
            <p:nvPr/>
          </p:nvSpPr>
          <p:spPr>
            <a:xfrm>
              <a:off x="8875882" y="2436945"/>
              <a:ext cx="58265" cy="222712"/>
            </a:xfrm>
            <a:custGeom>
              <a:avLst/>
              <a:gdLst>
                <a:gd name="connsiteX0" fmla="*/ 2547 w 58265"/>
                <a:gd name="connsiteY0" fmla="*/ 72218 h 222712"/>
                <a:gd name="connsiteX1" fmla="*/ 0 w 58265"/>
                <a:gd name="connsiteY1" fmla="*/ 162135 h 222712"/>
                <a:gd name="connsiteX2" fmla="*/ 25397 w 58265"/>
                <a:gd name="connsiteY2" fmla="*/ 222092 h 222712"/>
                <a:gd name="connsiteX3" fmla="*/ 38096 w 58265"/>
                <a:gd name="connsiteY3" fmla="*/ 189970 h 222712"/>
                <a:gd name="connsiteX4" fmla="*/ 55870 w 58265"/>
                <a:gd name="connsiteY4" fmla="*/ 164279 h 222712"/>
                <a:gd name="connsiteX5" fmla="*/ 40625 w 58265"/>
                <a:gd name="connsiteY5" fmla="*/ 59373 h 222712"/>
                <a:gd name="connsiteX6" fmla="*/ 17756 w 58265"/>
                <a:gd name="connsiteY6" fmla="*/ 1560 h 222712"/>
                <a:gd name="connsiteX7" fmla="*/ 2511 w 58265"/>
                <a:gd name="connsiteY7" fmla="*/ 72218 h 22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65" h="222712">
                  <a:moveTo>
                    <a:pt x="2547" y="72218"/>
                  </a:moveTo>
                  <a:cubicBezTo>
                    <a:pt x="2547" y="108610"/>
                    <a:pt x="0" y="127887"/>
                    <a:pt x="0" y="162135"/>
                  </a:cubicBezTo>
                  <a:cubicBezTo>
                    <a:pt x="0" y="183538"/>
                    <a:pt x="2547" y="228506"/>
                    <a:pt x="25397" y="222092"/>
                  </a:cubicBezTo>
                  <a:cubicBezTo>
                    <a:pt x="35549" y="217804"/>
                    <a:pt x="38096" y="202815"/>
                    <a:pt x="38096" y="189970"/>
                  </a:cubicBezTo>
                  <a:cubicBezTo>
                    <a:pt x="38096" y="157847"/>
                    <a:pt x="35549" y="174981"/>
                    <a:pt x="55870" y="164279"/>
                  </a:cubicBezTo>
                  <a:cubicBezTo>
                    <a:pt x="66022" y="134301"/>
                    <a:pt x="40625" y="108610"/>
                    <a:pt x="40625" y="59373"/>
                  </a:cubicBezTo>
                  <a:cubicBezTo>
                    <a:pt x="40625" y="37970"/>
                    <a:pt x="48248" y="-9142"/>
                    <a:pt x="17756" y="1560"/>
                  </a:cubicBezTo>
                  <a:cubicBezTo>
                    <a:pt x="-2565" y="7973"/>
                    <a:pt x="2511" y="48653"/>
                    <a:pt x="2511" y="7221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3" name="Freeform: Shape 342">
              <a:extLst>
                <a:ext uri="{FF2B5EF4-FFF2-40B4-BE49-F238E27FC236}">
                  <a16:creationId xmlns:a16="http://schemas.microsoft.com/office/drawing/2014/main" id="{955D6451-DA1A-6189-CF82-09EACCBEA762}"/>
                </a:ext>
              </a:extLst>
            </p:cNvPr>
            <p:cNvSpPr/>
            <p:nvPr/>
          </p:nvSpPr>
          <p:spPr>
            <a:xfrm>
              <a:off x="5927197" y="2522008"/>
              <a:ext cx="108603" cy="79215"/>
            </a:xfrm>
            <a:custGeom>
              <a:avLst/>
              <a:gdLst>
                <a:gd name="connsiteX0" fmla="*/ 9524 w 108603"/>
                <a:gd name="connsiteY0" fmla="*/ 68515 h 79215"/>
                <a:gd name="connsiteX1" fmla="*/ 55243 w 108603"/>
                <a:gd name="connsiteY1" fmla="*/ 64227 h 79215"/>
                <a:gd name="connsiteX2" fmla="*/ 93358 w 108603"/>
                <a:gd name="connsiteY2" fmla="*/ 79216 h 79215"/>
                <a:gd name="connsiteX3" fmla="*/ 108603 w 108603"/>
                <a:gd name="connsiteY3" fmla="*/ 55669 h 79215"/>
                <a:gd name="connsiteX4" fmla="*/ 40016 w 108603"/>
                <a:gd name="connsiteY4" fmla="*/ 0 h 79215"/>
                <a:gd name="connsiteX5" fmla="*/ 9524 w 108603"/>
                <a:gd name="connsiteY5" fmla="*/ 29979 h 79215"/>
                <a:gd name="connsiteX6" fmla="*/ 9524 w 108603"/>
                <a:gd name="connsiteY6" fmla="*/ 68515 h 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03" h="79215">
                  <a:moveTo>
                    <a:pt x="9524" y="68515"/>
                  </a:moveTo>
                  <a:cubicBezTo>
                    <a:pt x="29846" y="70659"/>
                    <a:pt x="37469" y="66371"/>
                    <a:pt x="55243" y="64227"/>
                  </a:cubicBezTo>
                  <a:cubicBezTo>
                    <a:pt x="75565" y="62083"/>
                    <a:pt x="83188" y="72784"/>
                    <a:pt x="93358" y="79216"/>
                  </a:cubicBezTo>
                  <a:cubicBezTo>
                    <a:pt x="98434" y="74928"/>
                    <a:pt x="108603" y="62083"/>
                    <a:pt x="108603" y="55669"/>
                  </a:cubicBezTo>
                  <a:cubicBezTo>
                    <a:pt x="106057" y="32123"/>
                    <a:pt x="67960" y="34267"/>
                    <a:pt x="40016" y="0"/>
                  </a:cubicBezTo>
                  <a:cubicBezTo>
                    <a:pt x="17147" y="25691"/>
                    <a:pt x="37469" y="4288"/>
                    <a:pt x="9524" y="29979"/>
                  </a:cubicBezTo>
                  <a:cubicBezTo>
                    <a:pt x="-3175" y="42824"/>
                    <a:pt x="-3175" y="51381"/>
                    <a:pt x="9524" y="6851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4" name="Freeform: Shape 343">
              <a:extLst>
                <a:ext uri="{FF2B5EF4-FFF2-40B4-BE49-F238E27FC236}">
                  <a16:creationId xmlns:a16="http://schemas.microsoft.com/office/drawing/2014/main" id="{54DD0DDC-7B30-E99B-C056-BFB3AFDC878A}"/>
                </a:ext>
              </a:extLst>
            </p:cNvPr>
            <p:cNvSpPr/>
            <p:nvPr/>
          </p:nvSpPr>
          <p:spPr>
            <a:xfrm>
              <a:off x="3594529" y="3607502"/>
              <a:ext cx="91456" cy="89917"/>
            </a:xfrm>
            <a:custGeom>
              <a:avLst/>
              <a:gdLst>
                <a:gd name="connsiteX0" fmla="*/ 0 w 91456"/>
                <a:gd name="connsiteY0" fmla="*/ 40680 h 89917"/>
                <a:gd name="connsiteX1" fmla="*/ 35568 w 91456"/>
                <a:gd name="connsiteY1" fmla="*/ 87773 h 89917"/>
                <a:gd name="connsiteX2" fmla="*/ 38115 w 91456"/>
                <a:gd name="connsiteY2" fmla="*/ 89917 h 89917"/>
                <a:gd name="connsiteX3" fmla="*/ 78758 w 91456"/>
                <a:gd name="connsiteY3" fmla="*/ 79216 h 89917"/>
                <a:gd name="connsiteX4" fmla="*/ 78758 w 91456"/>
                <a:gd name="connsiteY4" fmla="*/ 34248 h 89917"/>
                <a:gd name="connsiteX5" fmla="*/ 91457 w 91456"/>
                <a:gd name="connsiteY5" fmla="*/ 0 h 89917"/>
                <a:gd name="connsiteX6" fmla="*/ 0 w 91456"/>
                <a:gd name="connsiteY6" fmla="*/ 40680 h 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56" h="89917">
                  <a:moveTo>
                    <a:pt x="0" y="40680"/>
                  </a:moveTo>
                  <a:cubicBezTo>
                    <a:pt x="7623" y="62083"/>
                    <a:pt x="17774" y="59957"/>
                    <a:pt x="35568" y="87773"/>
                  </a:cubicBezTo>
                  <a:lnTo>
                    <a:pt x="38115" y="89917"/>
                  </a:lnTo>
                  <a:cubicBezTo>
                    <a:pt x="55889" y="77072"/>
                    <a:pt x="50813" y="81360"/>
                    <a:pt x="78758" y="79216"/>
                  </a:cubicBezTo>
                  <a:lnTo>
                    <a:pt x="78758" y="34248"/>
                  </a:lnTo>
                  <a:cubicBezTo>
                    <a:pt x="78758" y="14971"/>
                    <a:pt x="86381" y="10701"/>
                    <a:pt x="91457" y="0"/>
                  </a:cubicBezTo>
                  <a:cubicBezTo>
                    <a:pt x="55889" y="10701"/>
                    <a:pt x="33020" y="8558"/>
                    <a:pt x="0" y="4068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5" name="Freeform: Shape 344">
              <a:extLst>
                <a:ext uri="{FF2B5EF4-FFF2-40B4-BE49-F238E27FC236}">
                  <a16:creationId xmlns:a16="http://schemas.microsoft.com/office/drawing/2014/main" id="{FD214A8B-7B40-63E0-059F-922FC1613D6D}"/>
                </a:ext>
              </a:extLst>
            </p:cNvPr>
            <p:cNvSpPr/>
            <p:nvPr/>
          </p:nvSpPr>
          <p:spPr>
            <a:xfrm>
              <a:off x="6409195" y="3091527"/>
              <a:ext cx="69988" cy="105900"/>
            </a:xfrm>
            <a:custGeom>
              <a:avLst/>
              <a:gdLst>
                <a:gd name="connsiteX0" fmla="*/ 18 w 69988"/>
                <a:gd name="connsiteY0" fmla="*/ 36392 h 105900"/>
                <a:gd name="connsiteX1" fmla="*/ 17793 w 69988"/>
                <a:gd name="connsiteY1" fmla="*/ 94205 h 105900"/>
                <a:gd name="connsiteX2" fmla="*/ 22869 w 69988"/>
                <a:gd name="connsiteY2" fmla="*/ 104907 h 105900"/>
                <a:gd name="connsiteX3" fmla="*/ 55889 w 69988"/>
                <a:gd name="connsiteY3" fmla="*/ 94205 h 105900"/>
                <a:gd name="connsiteX4" fmla="*/ 68588 w 69988"/>
                <a:gd name="connsiteY4" fmla="*/ 53525 h 105900"/>
                <a:gd name="connsiteX5" fmla="*/ 40644 w 69988"/>
                <a:gd name="connsiteY5" fmla="*/ 27834 h 105900"/>
                <a:gd name="connsiteX6" fmla="*/ 15246 w 69988"/>
                <a:gd name="connsiteY6" fmla="*/ 0 h 105900"/>
                <a:gd name="connsiteX7" fmla="*/ 0 w 69988"/>
                <a:gd name="connsiteY7" fmla="*/ 36392 h 10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88" h="105900">
                  <a:moveTo>
                    <a:pt x="18" y="36392"/>
                  </a:moveTo>
                  <a:cubicBezTo>
                    <a:pt x="25416" y="49237"/>
                    <a:pt x="17793" y="81360"/>
                    <a:pt x="17793" y="94205"/>
                  </a:cubicBezTo>
                  <a:cubicBezTo>
                    <a:pt x="20340" y="107050"/>
                    <a:pt x="17793" y="100637"/>
                    <a:pt x="22869" y="104907"/>
                  </a:cubicBezTo>
                  <a:cubicBezTo>
                    <a:pt x="30492" y="109194"/>
                    <a:pt x="48266" y="98475"/>
                    <a:pt x="55889" y="94205"/>
                  </a:cubicBezTo>
                  <a:cubicBezTo>
                    <a:pt x="76211" y="81360"/>
                    <a:pt x="68588" y="81360"/>
                    <a:pt x="68588" y="53525"/>
                  </a:cubicBezTo>
                  <a:cubicBezTo>
                    <a:pt x="53342" y="42824"/>
                    <a:pt x="50813" y="47112"/>
                    <a:pt x="40644" y="27834"/>
                  </a:cubicBezTo>
                  <a:cubicBezTo>
                    <a:pt x="35568" y="14989"/>
                    <a:pt x="27945" y="2144"/>
                    <a:pt x="15246" y="0"/>
                  </a:cubicBezTo>
                  <a:cubicBezTo>
                    <a:pt x="7623" y="6432"/>
                    <a:pt x="2547" y="25691"/>
                    <a:pt x="0" y="3639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6" name="Freeform: Shape 345">
              <a:extLst>
                <a:ext uri="{FF2B5EF4-FFF2-40B4-BE49-F238E27FC236}">
                  <a16:creationId xmlns:a16="http://schemas.microsoft.com/office/drawing/2014/main" id="{5B85F46D-E1A6-CF78-4600-C96FA2E798BF}"/>
                </a:ext>
              </a:extLst>
            </p:cNvPr>
            <p:cNvSpPr/>
            <p:nvPr/>
          </p:nvSpPr>
          <p:spPr>
            <a:xfrm>
              <a:off x="6024930" y="2573389"/>
              <a:ext cx="113759" cy="55116"/>
            </a:xfrm>
            <a:custGeom>
              <a:avLst/>
              <a:gdLst>
                <a:gd name="connsiteX0" fmla="*/ 112479 w 113759"/>
                <a:gd name="connsiteY0" fmla="*/ 53525 h 55116"/>
                <a:gd name="connsiteX1" fmla="*/ 84534 w 113759"/>
                <a:gd name="connsiteY1" fmla="*/ 10701 h 55116"/>
                <a:gd name="connsiteX2" fmla="*/ 21022 w 113759"/>
                <a:gd name="connsiteY2" fmla="*/ 0 h 55116"/>
                <a:gd name="connsiteX3" fmla="*/ 15946 w 113759"/>
                <a:gd name="connsiteY3" fmla="*/ 21403 h 55116"/>
                <a:gd name="connsiteX4" fmla="*/ 3248 w 113759"/>
                <a:gd name="connsiteY4" fmla="*/ 36392 h 55116"/>
                <a:gd name="connsiteX5" fmla="*/ 28645 w 113759"/>
                <a:gd name="connsiteY5" fmla="*/ 51381 h 55116"/>
                <a:gd name="connsiteX6" fmla="*/ 112479 w 113759"/>
                <a:gd name="connsiteY6" fmla="*/ 53525 h 5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759" h="55116">
                  <a:moveTo>
                    <a:pt x="112479" y="53525"/>
                  </a:moveTo>
                  <a:cubicBezTo>
                    <a:pt x="117555" y="27834"/>
                    <a:pt x="107403" y="12845"/>
                    <a:pt x="84534" y="10701"/>
                  </a:cubicBezTo>
                  <a:cubicBezTo>
                    <a:pt x="66759" y="6414"/>
                    <a:pt x="41344" y="2144"/>
                    <a:pt x="21022" y="0"/>
                  </a:cubicBezTo>
                  <a:cubicBezTo>
                    <a:pt x="18475" y="8558"/>
                    <a:pt x="21022" y="12845"/>
                    <a:pt x="15946" y="21403"/>
                  </a:cubicBezTo>
                  <a:cubicBezTo>
                    <a:pt x="10870" y="27816"/>
                    <a:pt x="5777" y="27816"/>
                    <a:pt x="3248" y="36392"/>
                  </a:cubicBezTo>
                  <a:cubicBezTo>
                    <a:pt x="-9451" y="57795"/>
                    <a:pt x="18494" y="57795"/>
                    <a:pt x="28645" y="51381"/>
                  </a:cubicBezTo>
                  <a:cubicBezTo>
                    <a:pt x="92157" y="27834"/>
                    <a:pt x="92157" y="55669"/>
                    <a:pt x="112479" y="5352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7" name="Freeform: Shape 346">
              <a:extLst>
                <a:ext uri="{FF2B5EF4-FFF2-40B4-BE49-F238E27FC236}">
                  <a16:creationId xmlns:a16="http://schemas.microsoft.com/office/drawing/2014/main" id="{7671D497-48A0-1811-2909-995B924F1103}"/>
                </a:ext>
              </a:extLst>
            </p:cNvPr>
            <p:cNvSpPr/>
            <p:nvPr/>
          </p:nvSpPr>
          <p:spPr>
            <a:xfrm>
              <a:off x="6456967" y="3521854"/>
              <a:ext cx="76723" cy="92061"/>
            </a:xfrm>
            <a:custGeom>
              <a:avLst/>
              <a:gdLst>
                <a:gd name="connsiteX0" fmla="*/ 76723 w 76723"/>
                <a:gd name="connsiteY0" fmla="*/ 81360 h 92061"/>
                <a:gd name="connsiteX1" fmla="*/ 33533 w 76723"/>
                <a:gd name="connsiteY1" fmla="*/ 0 h 92061"/>
                <a:gd name="connsiteX2" fmla="*/ 8135 w 76723"/>
                <a:gd name="connsiteY2" fmla="*/ 92061 h 92061"/>
                <a:gd name="connsiteX3" fmla="*/ 76723 w 76723"/>
                <a:gd name="connsiteY3" fmla="*/ 81360 h 92061"/>
              </a:gdLst>
              <a:ahLst/>
              <a:cxnLst>
                <a:cxn ang="0">
                  <a:pos x="connsiteX0" y="connsiteY0"/>
                </a:cxn>
                <a:cxn ang="0">
                  <a:pos x="connsiteX1" y="connsiteY1"/>
                </a:cxn>
                <a:cxn ang="0">
                  <a:pos x="connsiteX2" y="connsiteY2"/>
                </a:cxn>
                <a:cxn ang="0">
                  <a:pos x="connsiteX3" y="connsiteY3"/>
                </a:cxn>
              </a:cxnLst>
              <a:rect l="l" t="t" r="r" b="b"/>
              <a:pathLst>
                <a:path w="76723" h="92061">
                  <a:moveTo>
                    <a:pt x="76723" y="81360"/>
                  </a:moveTo>
                  <a:lnTo>
                    <a:pt x="33533" y="0"/>
                  </a:lnTo>
                  <a:cubicBezTo>
                    <a:pt x="3041" y="25691"/>
                    <a:pt x="-9658" y="92061"/>
                    <a:pt x="8135" y="92061"/>
                  </a:cubicBezTo>
                  <a:lnTo>
                    <a:pt x="76723" y="81360"/>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8" name="Freeform: Shape 347">
              <a:extLst>
                <a:ext uri="{FF2B5EF4-FFF2-40B4-BE49-F238E27FC236}">
                  <a16:creationId xmlns:a16="http://schemas.microsoft.com/office/drawing/2014/main" id="{E98D9620-D2BD-8913-97E3-3CF8E94F456D}"/>
                </a:ext>
              </a:extLst>
            </p:cNvPr>
            <p:cNvSpPr/>
            <p:nvPr/>
          </p:nvSpPr>
          <p:spPr>
            <a:xfrm>
              <a:off x="8836315" y="2723264"/>
              <a:ext cx="132081" cy="115960"/>
            </a:xfrm>
            <a:custGeom>
              <a:avLst/>
              <a:gdLst>
                <a:gd name="connsiteX0" fmla="*/ 131024 w 132081"/>
                <a:gd name="connsiteY0" fmla="*/ 51381 h 115960"/>
                <a:gd name="connsiteX1" fmla="*/ 59889 w 132081"/>
                <a:gd name="connsiteY1" fmla="*/ 14989 h 115960"/>
                <a:gd name="connsiteX2" fmla="*/ 37020 w 132081"/>
                <a:gd name="connsiteY2" fmla="*/ 0 h 115960"/>
                <a:gd name="connsiteX3" fmla="*/ 16699 w 132081"/>
                <a:gd name="connsiteY3" fmla="*/ 70658 h 115960"/>
                <a:gd name="connsiteX4" fmla="*/ 21775 w 132081"/>
                <a:gd name="connsiteY4" fmla="*/ 111338 h 115960"/>
                <a:gd name="connsiteX5" fmla="*/ 57343 w 132081"/>
                <a:gd name="connsiteY5" fmla="*/ 107050 h 115960"/>
                <a:gd name="connsiteX6" fmla="*/ 87834 w 132081"/>
                <a:gd name="connsiteY6" fmla="*/ 94205 h 115960"/>
                <a:gd name="connsiteX7" fmla="*/ 131024 w 132081"/>
                <a:gd name="connsiteY7" fmla="*/ 51381 h 11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81" h="115960">
                  <a:moveTo>
                    <a:pt x="131024" y="51381"/>
                  </a:moveTo>
                  <a:cubicBezTo>
                    <a:pt x="118325" y="34248"/>
                    <a:pt x="92928" y="49237"/>
                    <a:pt x="59889" y="14989"/>
                  </a:cubicBezTo>
                  <a:cubicBezTo>
                    <a:pt x="52267" y="6432"/>
                    <a:pt x="52267" y="0"/>
                    <a:pt x="37020" y="0"/>
                  </a:cubicBezTo>
                  <a:cubicBezTo>
                    <a:pt x="21775" y="19277"/>
                    <a:pt x="34473" y="42824"/>
                    <a:pt x="16699" y="70658"/>
                  </a:cubicBezTo>
                  <a:cubicBezTo>
                    <a:pt x="-8698" y="102781"/>
                    <a:pt x="-3622" y="126328"/>
                    <a:pt x="21775" y="111338"/>
                  </a:cubicBezTo>
                  <a:cubicBezTo>
                    <a:pt x="39549" y="100637"/>
                    <a:pt x="37020" y="107050"/>
                    <a:pt x="57343" y="107050"/>
                  </a:cubicBezTo>
                  <a:cubicBezTo>
                    <a:pt x="70041" y="107050"/>
                    <a:pt x="77664" y="100619"/>
                    <a:pt x="87834" y="94205"/>
                  </a:cubicBezTo>
                  <a:cubicBezTo>
                    <a:pt x="103080" y="85648"/>
                    <a:pt x="138647" y="74928"/>
                    <a:pt x="131024" y="5138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49" name="Freeform: Shape 348">
              <a:extLst>
                <a:ext uri="{FF2B5EF4-FFF2-40B4-BE49-F238E27FC236}">
                  <a16:creationId xmlns:a16="http://schemas.microsoft.com/office/drawing/2014/main" id="{BFFE6399-0079-D0B2-4CC3-5CB2F995D293}"/>
                </a:ext>
              </a:extLst>
            </p:cNvPr>
            <p:cNvSpPr/>
            <p:nvPr/>
          </p:nvSpPr>
          <p:spPr>
            <a:xfrm>
              <a:off x="6164429" y="2217990"/>
              <a:ext cx="82210" cy="53543"/>
            </a:xfrm>
            <a:custGeom>
              <a:avLst/>
              <a:gdLst>
                <a:gd name="connsiteX0" fmla="*/ 6000 w 82210"/>
                <a:gd name="connsiteY0" fmla="*/ 53525 h 53543"/>
                <a:gd name="connsiteX1" fmla="*/ 77135 w 82210"/>
                <a:gd name="connsiteY1" fmla="*/ 51381 h 53543"/>
                <a:gd name="connsiteX2" fmla="*/ 82210 w 82210"/>
                <a:gd name="connsiteY2" fmla="*/ 0 h 53543"/>
                <a:gd name="connsiteX3" fmla="*/ 21246 w 82210"/>
                <a:gd name="connsiteY3" fmla="*/ 6432 h 53543"/>
                <a:gd name="connsiteX4" fmla="*/ 6000 w 82210"/>
                <a:gd name="connsiteY4" fmla="*/ 53544 h 5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0" h="53543">
                  <a:moveTo>
                    <a:pt x="6000" y="53525"/>
                  </a:moveTo>
                  <a:cubicBezTo>
                    <a:pt x="31397" y="47093"/>
                    <a:pt x="51719" y="49237"/>
                    <a:pt x="77135" y="51381"/>
                  </a:cubicBezTo>
                  <a:cubicBezTo>
                    <a:pt x="74588" y="29979"/>
                    <a:pt x="79682" y="19259"/>
                    <a:pt x="82210" y="0"/>
                  </a:cubicBezTo>
                  <a:cubicBezTo>
                    <a:pt x="61889" y="0"/>
                    <a:pt x="39020" y="0"/>
                    <a:pt x="21246" y="6432"/>
                  </a:cubicBezTo>
                  <a:cubicBezTo>
                    <a:pt x="-6699" y="17133"/>
                    <a:pt x="-1623" y="29979"/>
                    <a:pt x="6000" y="5354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0" name="Freeform: Shape 349">
              <a:extLst>
                <a:ext uri="{FF2B5EF4-FFF2-40B4-BE49-F238E27FC236}">
                  <a16:creationId xmlns:a16="http://schemas.microsoft.com/office/drawing/2014/main" id="{E99D9AA8-01B1-4FDC-8F8D-B4304C2FB056}"/>
                </a:ext>
              </a:extLst>
            </p:cNvPr>
            <p:cNvSpPr/>
            <p:nvPr/>
          </p:nvSpPr>
          <p:spPr>
            <a:xfrm>
              <a:off x="6571804" y="2802461"/>
              <a:ext cx="106702" cy="42042"/>
            </a:xfrm>
            <a:custGeom>
              <a:avLst/>
              <a:gdLst>
                <a:gd name="connsiteX0" fmla="*/ 0 w 106702"/>
                <a:gd name="connsiteY0" fmla="*/ 34266 h 42042"/>
                <a:gd name="connsiteX1" fmla="*/ 106702 w 106702"/>
                <a:gd name="connsiteY1" fmla="*/ 32123 h 42042"/>
                <a:gd name="connsiteX2" fmla="*/ 0 w 106702"/>
                <a:gd name="connsiteY2" fmla="*/ 0 h 42042"/>
                <a:gd name="connsiteX3" fmla="*/ 0 w 106702"/>
                <a:gd name="connsiteY3" fmla="*/ 34248 h 42042"/>
              </a:gdLst>
              <a:ahLst/>
              <a:cxnLst>
                <a:cxn ang="0">
                  <a:pos x="connsiteX0" y="connsiteY0"/>
                </a:cxn>
                <a:cxn ang="0">
                  <a:pos x="connsiteX1" y="connsiteY1"/>
                </a:cxn>
                <a:cxn ang="0">
                  <a:pos x="connsiteX2" y="connsiteY2"/>
                </a:cxn>
                <a:cxn ang="0">
                  <a:pos x="connsiteX3" y="connsiteY3"/>
                </a:cxn>
              </a:cxnLst>
              <a:rect l="l" t="t" r="r" b="b"/>
              <a:pathLst>
                <a:path w="106702" h="42042">
                  <a:moveTo>
                    <a:pt x="0" y="34266"/>
                  </a:moveTo>
                  <a:cubicBezTo>
                    <a:pt x="38096" y="44968"/>
                    <a:pt x="66041" y="44968"/>
                    <a:pt x="106702" y="32123"/>
                  </a:cubicBezTo>
                  <a:cubicBezTo>
                    <a:pt x="66059" y="0"/>
                    <a:pt x="60983" y="0"/>
                    <a:pt x="0" y="0"/>
                  </a:cubicBezTo>
                  <a:lnTo>
                    <a:pt x="0" y="3424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1" name="Freeform: Shape 350">
              <a:extLst>
                <a:ext uri="{FF2B5EF4-FFF2-40B4-BE49-F238E27FC236}">
                  <a16:creationId xmlns:a16="http://schemas.microsoft.com/office/drawing/2014/main" id="{E33D1225-4CF9-8267-EC21-FA66A4AE3937}"/>
                </a:ext>
              </a:extLst>
            </p:cNvPr>
            <p:cNvSpPr/>
            <p:nvPr/>
          </p:nvSpPr>
          <p:spPr>
            <a:xfrm>
              <a:off x="8921501" y="5135354"/>
              <a:ext cx="96734" cy="98319"/>
            </a:xfrm>
            <a:custGeom>
              <a:avLst/>
              <a:gdLst>
                <a:gd name="connsiteX0" fmla="*/ 101 w 96734"/>
                <a:gd name="connsiteY0" fmla="*/ 17949 h 98319"/>
                <a:gd name="connsiteX1" fmla="*/ 15347 w 96734"/>
                <a:gd name="connsiteY1" fmla="*/ 54340 h 98319"/>
                <a:gd name="connsiteX2" fmla="*/ 28046 w 96734"/>
                <a:gd name="connsiteY2" fmla="*/ 90733 h 98319"/>
                <a:gd name="connsiteX3" fmla="*/ 96633 w 96734"/>
                <a:gd name="connsiteY3" fmla="*/ 22218 h 98319"/>
                <a:gd name="connsiteX4" fmla="*/ 50914 w 96734"/>
                <a:gd name="connsiteY4" fmla="*/ 2959 h 98319"/>
                <a:gd name="connsiteX5" fmla="*/ 101 w 96734"/>
                <a:gd name="connsiteY5" fmla="*/ 17949 h 9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34" h="98319">
                  <a:moveTo>
                    <a:pt x="101" y="17949"/>
                  </a:moveTo>
                  <a:cubicBezTo>
                    <a:pt x="101" y="22236"/>
                    <a:pt x="12799" y="43639"/>
                    <a:pt x="15347" y="54340"/>
                  </a:cubicBezTo>
                  <a:cubicBezTo>
                    <a:pt x="17894" y="69330"/>
                    <a:pt x="20422" y="82175"/>
                    <a:pt x="28046" y="90733"/>
                  </a:cubicBezTo>
                  <a:cubicBezTo>
                    <a:pt x="53443" y="120711"/>
                    <a:pt x="99180" y="54340"/>
                    <a:pt x="96633" y="22218"/>
                  </a:cubicBezTo>
                  <a:cubicBezTo>
                    <a:pt x="94086" y="-14174"/>
                    <a:pt x="66141" y="7229"/>
                    <a:pt x="50914" y="2959"/>
                  </a:cubicBezTo>
                  <a:cubicBezTo>
                    <a:pt x="43291" y="2959"/>
                    <a:pt x="-2428" y="-9886"/>
                    <a:pt x="101" y="1794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2" name="Freeform: Shape 351">
              <a:extLst>
                <a:ext uri="{FF2B5EF4-FFF2-40B4-BE49-F238E27FC236}">
                  <a16:creationId xmlns:a16="http://schemas.microsoft.com/office/drawing/2014/main" id="{BEF18927-A11B-C294-0387-6C970AD7D764}"/>
                </a:ext>
              </a:extLst>
            </p:cNvPr>
            <p:cNvSpPr/>
            <p:nvPr/>
          </p:nvSpPr>
          <p:spPr>
            <a:xfrm>
              <a:off x="5703013" y="2498479"/>
              <a:ext cx="71841" cy="75200"/>
            </a:xfrm>
            <a:custGeom>
              <a:avLst/>
              <a:gdLst>
                <a:gd name="connsiteX0" fmla="*/ 0 w 71841"/>
                <a:gd name="connsiteY0" fmla="*/ 27816 h 75200"/>
                <a:gd name="connsiteX1" fmla="*/ 30491 w 71841"/>
                <a:gd name="connsiteY1" fmla="*/ 55651 h 75200"/>
                <a:gd name="connsiteX2" fmla="*/ 71135 w 71841"/>
                <a:gd name="connsiteY2" fmla="*/ 74928 h 75200"/>
                <a:gd name="connsiteX3" fmla="*/ 68588 w 71841"/>
                <a:gd name="connsiteY3" fmla="*/ 51381 h 75200"/>
                <a:gd name="connsiteX4" fmla="*/ 71135 w 71841"/>
                <a:gd name="connsiteY4" fmla="*/ 27834 h 75200"/>
                <a:gd name="connsiteX5" fmla="*/ 25416 w 71841"/>
                <a:gd name="connsiteY5" fmla="*/ 0 h 75200"/>
                <a:gd name="connsiteX6" fmla="*/ 18 w 71841"/>
                <a:gd name="connsiteY6" fmla="*/ 27834 h 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1" h="75200">
                  <a:moveTo>
                    <a:pt x="0" y="27816"/>
                  </a:moveTo>
                  <a:cubicBezTo>
                    <a:pt x="7623" y="36374"/>
                    <a:pt x="22869" y="47093"/>
                    <a:pt x="30491" y="55651"/>
                  </a:cubicBezTo>
                  <a:cubicBezTo>
                    <a:pt x="40661" y="66352"/>
                    <a:pt x="50813" y="77054"/>
                    <a:pt x="71135" y="74928"/>
                  </a:cubicBezTo>
                  <a:cubicBezTo>
                    <a:pt x="71135" y="64227"/>
                    <a:pt x="68588" y="62083"/>
                    <a:pt x="68588" y="51381"/>
                  </a:cubicBezTo>
                  <a:cubicBezTo>
                    <a:pt x="68588" y="42824"/>
                    <a:pt x="73664" y="32104"/>
                    <a:pt x="71135" y="27834"/>
                  </a:cubicBezTo>
                  <a:cubicBezTo>
                    <a:pt x="60983" y="14989"/>
                    <a:pt x="38115" y="17133"/>
                    <a:pt x="25416" y="0"/>
                  </a:cubicBezTo>
                  <a:cubicBezTo>
                    <a:pt x="12717" y="21403"/>
                    <a:pt x="10170" y="19277"/>
                    <a:pt x="18" y="2783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3" name="Freeform: Shape 352">
              <a:extLst>
                <a:ext uri="{FF2B5EF4-FFF2-40B4-BE49-F238E27FC236}">
                  <a16:creationId xmlns:a16="http://schemas.microsoft.com/office/drawing/2014/main" id="{C262D6EB-408E-0859-88FF-C63D9F23FDDE}"/>
                </a:ext>
              </a:extLst>
            </p:cNvPr>
            <p:cNvSpPr/>
            <p:nvPr/>
          </p:nvSpPr>
          <p:spPr>
            <a:xfrm>
              <a:off x="8600714" y="3070352"/>
              <a:ext cx="99633" cy="83257"/>
            </a:xfrm>
            <a:custGeom>
              <a:avLst/>
              <a:gdLst>
                <a:gd name="connsiteX0" fmla="*/ 79557 w 99633"/>
                <a:gd name="connsiteY0" fmla="*/ 1897 h 83257"/>
                <a:gd name="connsiteX1" fmla="*/ 49065 w 99633"/>
                <a:gd name="connsiteY1" fmla="*/ 16887 h 83257"/>
                <a:gd name="connsiteX2" fmla="*/ 3346 w 99633"/>
                <a:gd name="connsiteY2" fmla="*/ 51135 h 83257"/>
                <a:gd name="connsiteX3" fmla="*/ 21120 w 99633"/>
                <a:gd name="connsiteY3" fmla="*/ 83257 h 83257"/>
                <a:gd name="connsiteX4" fmla="*/ 97331 w 99633"/>
                <a:gd name="connsiteY4" fmla="*/ 21174 h 83257"/>
                <a:gd name="connsiteX5" fmla="*/ 79557 w 99633"/>
                <a:gd name="connsiteY5" fmla="*/ 1897 h 8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3" h="83257">
                  <a:moveTo>
                    <a:pt x="79557" y="1897"/>
                  </a:moveTo>
                  <a:cubicBezTo>
                    <a:pt x="69387" y="4041"/>
                    <a:pt x="61782" y="12599"/>
                    <a:pt x="49065" y="16887"/>
                  </a:cubicBezTo>
                  <a:cubicBezTo>
                    <a:pt x="28744" y="21174"/>
                    <a:pt x="-11900" y="10455"/>
                    <a:pt x="3346" y="51135"/>
                  </a:cubicBezTo>
                  <a:cubicBezTo>
                    <a:pt x="8422" y="63980"/>
                    <a:pt x="8422" y="81113"/>
                    <a:pt x="21120" y="83257"/>
                  </a:cubicBezTo>
                  <a:cubicBezTo>
                    <a:pt x="31272" y="83257"/>
                    <a:pt x="94784" y="27588"/>
                    <a:pt x="97331" y="21174"/>
                  </a:cubicBezTo>
                  <a:cubicBezTo>
                    <a:pt x="104954" y="6185"/>
                    <a:pt x="92255" y="-4516"/>
                    <a:pt x="79557" y="1897"/>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4" name="Freeform: Shape 353">
              <a:extLst>
                <a:ext uri="{FF2B5EF4-FFF2-40B4-BE49-F238E27FC236}">
                  <a16:creationId xmlns:a16="http://schemas.microsoft.com/office/drawing/2014/main" id="{FAA753B2-FE8B-7376-C63F-5F5549FE77E2}"/>
                </a:ext>
              </a:extLst>
            </p:cNvPr>
            <p:cNvSpPr/>
            <p:nvPr/>
          </p:nvSpPr>
          <p:spPr>
            <a:xfrm>
              <a:off x="5733487" y="2444936"/>
              <a:ext cx="58936" cy="68514"/>
            </a:xfrm>
            <a:custGeom>
              <a:avLst/>
              <a:gdLst>
                <a:gd name="connsiteX0" fmla="*/ 0 w 58936"/>
                <a:gd name="connsiteY0" fmla="*/ 42824 h 68514"/>
                <a:gd name="connsiteX1" fmla="*/ 48266 w 58936"/>
                <a:gd name="connsiteY1" fmla="*/ 68515 h 68514"/>
                <a:gd name="connsiteX2" fmla="*/ 58436 w 58936"/>
                <a:gd name="connsiteY2" fmla="*/ 0 h 68514"/>
                <a:gd name="connsiteX3" fmla="*/ 0 w 58936"/>
                <a:gd name="connsiteY3" fmla="*/ 42824 h 68514"/>
              </a:gdLst>
              <a:ahLst/>
              <a:cxnLst>
                <a:cxn ang="0">
                  <a:pos x="connsiteX0" y="connsiteY0"/>
                </a:cxn>
                <a:cxn ang="0">
                  <a:pos x="connsiteX1" y="connsiteY1"/>
                </a:cxn>
                <a:cxn ang="0">
                  <a:pos x="connsiteX2" y="connsiteY2"/>
                </a:cxn>
                <a:cxn ang="0">
                  <a:pos x="connsiteX3" y="connsiteY3"/>
                </a:cxn>
              </a:cxnLst>
              <a:rect l="l" t="t" r="r" b="b"/>
              <a:pathLst>
                <a:path w="58936" h="68514">
                  <a:moveTo>
                    <a:pt x="0" y="42824"/>
                  </a:moveTo>
                  <a:cubicBezTo>
                    <a:pt x="10170" y="57813"/>
                    <a:pt x="25398" y="64226"/>
                    <a:pt x="48266" y="68515"/>
                  </a:cubicBezTo>
                  <a:cubicBezTo>
                    <a:pt x="53342" y="40680"/>
                    <a:pt x="60965" y="40680"/>
                    <a:pt x="58436" y="0"/>
                  </a:cubicBezTo>
                  <a:cubicBezTo>
                    <a:pt x="33039" y="0"/>
                    <a:pt x="5094" y="21403"/>
                    <a:pt x="0" y="4282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5" name="Freeform: Shape 354">
              <a:extLst>
                <a:ext uri="{FF2B5EF4-FFF2-40B4-BE49-F238E27FC236}">
                  <a16:creationId xmlns:a16="http://schemas.microsoft.com/office/drawing/2014/main" id="{9EE1EFD2-EFF7-4EEF-D72A-841830718EEB}"/>
                </a:ext>
              </a:extLst>
            </p:cNvPr>
            <p:cNvSpPr/>
            <p:nvPr/>
          </p:nvSpPr>
          <p:spPr>
            <a:xfrm>
              <a:off x="6246640" y="2620501"/>
              <a:ext cx="63512" cy="107050"/>
            </a:xfrm>
            <a:custGeom>
              <a:avLst/>
              <a:gdLst>
                <a:gd name="connsiteX0" fmla="*/ 33020 w 63512"/>
                <a:gd name="connsiteY0" fmla="*/ 107051 h 107050"/>
                <a:gd name="connsiteX1" fmla="*/ 63512 w 63512"/>
                <a:gd name="connsiteY1" fmla="*/ 74928 h 107050"/>
                <a:gd name="connsiteX2" fmla="*/ 40643 w 63512"/>
                <a:gd name="connsiteY2" fmla="*/ 27835 h 107050"/>
                <a:gd name="connsiteX3" fmla="*/ 0 w 63512"/>
                <a:gd name="connsiteY3" fmla="*/ 0 h 107050"/>
                <a:gd name="connsiteX4" fmla="*/ 12699 w 63512"/>
                <a:gd name="connsiteY4" fmla="*/ 21403 h 107050"/>
                <a:gd name="connsiteX5" fmla="*/ 22869 w 63512"/>
                <a:gd name="connsiteY5" fmla="*/ 44950 h 107050"/>
                <a:gd name="connsiteX6" fmla="*/ 27945 w 63512"/>
                <a:gd name="connsiteY6" fmla="*/ 92061 h 107050"/>
                <a:gd name="connsiteX7" fmla="*/ 33020 w 63512"/>
                <a:gd name="connsiteY7" fmla="*/ 107051 h 10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12" h="107050">
                  <a:moveTo>
                    <a:pt x="33020" y="107051"/>
                  </a:moveTo>
                  <a:cubicBezTo>
                    <a:pt x="43172" y="96349"/>
                    <a:pt x="53342" y="83504"/>
                    <a:pt x="63512" y="74928"/>
                  </a:cubicBezTo>
                  <a:cubicBezTo>
                    <a:pt x="58436" y="62083"/>
                    <a:pt x="48266" y="38536"/>
                    <a:pt x="40643" y="27835"/>
                  </a:cubicBezTo>
                  <a:cubicBezTo>
                    <a:pt x="33020" y="14989"/>
                    <a:pt x="20322" y="0"/>
                    <a:pt x="0" y="0"/>
                  </a:cubicBezTo>
                  <a:cubicBezTo>
                    <a:pt x="2547" y="10701"/>
                    <a:pt x="7623" y="10701"/>
                    <a:pt x="12699" y="21403"/>
                  </a:cubicBezTo>
                  <a:cubicBezTo>
                    <a:pt x="17774" y="27835"/>
                    <a:pt x="20322" y="36392"/>
                    <a:pt x="22869" y="44950"/>
                  </a:cubicBezTo>
                  <a:cubicBezTo>
                    <a:pt x="25416" y="59939"/>
                    <a:pt x="25416" y="77072"/>
                    <a:pt x="27945" y="92061"/>
                  </a:cubicBezTo>
                  <a:lnTo>
                    <a:pt x="33020" y="107051"/>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6" name="Freeform: Shape 355">
              <a:extLst>
                <a:ext uri="{FF2B5EF4-FFF2-40B4-BE49-F238E27FC236}">
                  <a16:creationId xmlns:a16="http://schemas.microsoft.com/office/drawing/2014/main" id="{E212D8FA-B835-40BD-4524-CDABECF8E157}"/>
                </a:ext>
              </a:extLst>
            </p:cNvPr>
            <p:cNvSpPr/>
            <p:nvPr/>
          </p:nvSpPr>
          <p:spPr>
            <a:xfrm>
              <a:off x="6335373" y="3983564"/>
              <a:ext cx="49120" cy="74449"/>
            </a:xfrm>
            <a:custGeom>
              <a:avLst/>
              <a:gdLst>
                <a:gd name="connsiteX0" fmla="*/ 177 w 49120"/>
                <a:gd name="connsiteY0" fmla="*/ 73543 h 74449"/>
                <a:gd name="connsiteX1" fmla="*/ 40820 w 49120"/>
                <a:gd name="connsiteY1" fmla="*/ 54266 h 74449"/>
                <a:gd name="connsiteX2" fmla="*/ 48443 w 49120"/>
                <a:gd name="connsiteY2" fmla="*/ 740 h 74449"/>
                <a:gd name="connsiteX3" fmla="*/ 177 w 49120"/>
                <a:gd name="connsiteY3" fmla="*/ 73543 h 74449"/>
              </a:gdLst>
              <a:ahLst/>
              <a:cxnLst>
                <a:cxn ang="0">
                  <a:pos x="connsiteX0" y="connsiteY0"/>
                </a:cxn>
                <a:cxn ang="0">
                  <a:pos x="connsiteX1" y="connsiteY1"/>
                </a:cxn>
                <a:cxn ang="0">
                  <a:pos x="connsiteX2" y="connsiteY2"/>
                </a:cxn>
                <a:cxn ang="0">
                  <a:pos x="connsiteX3" y="connsiteY3"/>
                </a:cxn>
              </a:cxnLst>
              <a:rect l="l" t="t" r="r" b="b"/>
              <a:pathLst>
                <a:path w="49120" h="74449">
                  <a:moveTo>
                    <a:pt x="177" y="73543"/>
                  </a:moveTo>
                  <a:cubicBezTo>
                    <a:pt x="7799" y="75687"/>
                    <a:pt x="33197" y="75687"/>
                    <a:pt x="40820" y="54266"/>
                  </a:cubicBezTo>
                  <a:cubicBezTo>
                    <a:pt x="45896" y="39276"/>
                    <a:pt x="50990" y="15730"/>
                    <a:pt x="48443" y="740"/>
                  </a:cubicBezTo>
                  <a:cubicBezTo>
                    <a:pt x="23045" y="-5691"/>
                    <a:pt x="-2370" y="30719"/>
                    <a:pt x="177" y="7354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7" name="Freeform: Shape 356">
              <a:extLst>
                <a:ext uri="{FF2B5EF4-FFF2-40B4-BE49-F238E27FC236}">
                  <a16:creationId xmlns:a16="http://schemas.microsoft.com/office/drawing/2014/main" id="{CD401CC5-05EE-4AF6-7B8D-3F602144BB8F}"/>
                </a:ext>
              </a:extLst>
            </p:cNvPr>
            <p:cNvSpPr/>
            <p:nvPr/>
          </p:nvSpPr>
          <p:spPr>
            <a:xfrm>
              <a:off x="4371864" y="3849437"/>
              <a:ext cx="43190" cy="85647"/>
            </a:xfrm>
            <a:custGeom>
              <a:avLst/>
              <a:gdLst>
                <a:gd name="connsiteX0" fmla="*/ 0 w 43190"/>
                <a:gd name="connsiteY0" fmla="*/ 85629 h 85647"/>
                <a:gd name="connsiteX1" fmla="*/ 43190 w 43190"/>
                <a:gd name="connsiteY1" fmla="*/ 32104 h 85647"/>
                <a:gd name="connsiteX2" fmla="*/ 33020 w 43190"/>
                <a:gd name="connsiteY2" fmla="*/ 23547 h 85647"/>
                <a:gd name="connsiteX3" fmla="*/ 22869 w 43190"/>
                <a:gd name="connsiteY3" fmla="*/ 14989 h 85647"/>
                <a:gd name="connsiteX4" fmla="*/ 2547 w 43190"/>
                <a:gd name="connsiteY4" fmla="*/ 0 h 85647"/>
                <a:gd name="connsiteX5" fmla="*/ 0 w 43190"/>
                <a:gd name="connsiteY5" fmla="*/ 85648 h 8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0" h="85647">
                  <a:moveTo>
                    <a:pt x="0" y="85629"/>
                  </a:moveTo>
                  <a:cubicBezTo>
                    <a:pt x="35568" y="85629"/>
                    <a:pt x="22869" y="53507"/>
                    <a:pt x="43190" y="32104"/>
                  </a:cubicBezTo>
                  <a:lnTo>
                    <a:pt x="33020" y="23547"/>
                  </a:lnTo>
                  <a:cubicBezTo>
                    <a:pt x="30473" y="19259"/>
                    <a:pt x="27945" y="17115"/>
                    <a:pt x="22869" y="14989"/>
                  </a:cubicBezTo>
                  <a:cubicBezTo>
                    <a:pt x="15246" y="8558"/>
                    <a:pt x="10170" y="2144"/>
                    <a:pt x="2547" y="0"/>
                  </a:cubicBezTo>
                  <a:lnTo>
                    <a:pt x="0" y="8564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8" name="Freeform: Shape 357">
              <a:extLst>
                <a:ext uri="{FF2B5EF4-FFF2-40B4-BE49-F238E27FC236}">
                  <a16:creationId xmlns:a16="http://schemas.microsoft.com/office/drawing/2014/main" id="{D1C009B7-58C9-887D-D0DD-CA3B17277A62}"/>
                </a:ext>
              </a:extLst>
            </p:cNvPr>
            <p:cNvSpPr/>
            <p:nvPr/>
          </p:nvSpPr>
          <p:spPr>
            <a:xfrm>
              <a:off x="6379853" y="4239718"/>
              <a:ext cx="32626" cy="110705"/>
            </a:xfrm>
            <a:custGeom>
              <a:avLst/>
              <a:gdLst>
                <a:gd name="connsiteX0" fmla="*/ 21737 w 32626"/>
                <a:gd name="connsiteY0" fmla="*/ 110705 h 110705"/>
                <a:gd name="connsiteX1" fmla="*/ 24284 w 32626"/>
                <a:gd name="connsiteY1" fmla="*/ 14356 h 110705"/>
                <a:gd name="connsiteX2" fmla="*/ 1415 w 32626"/>
                <a:gd name="connsiteY2" fmla="*/ 16500 h 110705"/>
                <a:gd name="connsiteX3" fmla="*/ 9038 w 32626"/>
                <a:gd name="connsiteY3" fmla="*/ 67882 h 110705"/>
                <a:gd name="connsiteX4" fmla="*/ 21737 w 32626"/>
                <a:gd name="connsiteY4" fmla="*/ 110705 h 11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 h="110705">
                  <a:moveTo>
                    <a:pt x="21737" y="110705"/>
                  </a:moveTo>
                  <a:cubicBezTo>
                    <a:pt x="39511" y="91428"/>
                    <a:pt x="31907" y="29346"/>
                    <a:pt x="24284" y="14356"/>
                  </a:cubicBezTo>
                  <a:cubicBezTo>
                    <a:pt x="19208" y="7925"/>
                    <a:pt x="-6208" y="-15622"/>
                    <a:pt x="1415" y="16500"/>
                  </a:cubicBezTo>
                  <a:cubicBezTo>
                    <a:pt x="9038" y="37903"/>
                    <a:pt x="16661" y="44335"/>
                    <a:pt x="9038" y="67882"/>
                  </a:cubicBezTo>
                  <a:cubicBezTo>
                    <a:pt x="3963" y="80727"/>
                    <a:pt x="16661" y="104274"/>
                    <a:pt x="21737" y="11070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59" name="Freeform: Shape 358">
              <a:extLst>
                <a:ext uri="{FF2B5EF4-FFF2-40B4-BE49-F238E27FC236}">
                  <a16:creationId xmlns:a16="http://schemas.microsoft.com/office/drawing/2014/main" id="{CC56BE98-F568-C52A-8E3F-85AB5E1A8D44}"/>
                </a:ext>
              </a:extLst>
            </p:cNvPr>
            <p:cNvSpPr/>
            <p:nvPr/>
          </p:nvSpPr>
          <p:spPr>
            <a:xfrm>
              <a:off x="5248278" y="3641714"/>
              <a:ext cx="55889" cy="57849"/>
            </a:xfrm>
            <a:custGeom>
              <a:avLst/>
              <a:gdLst>
                <a:gd name="connsiteX0" fmla="*/ 0 w 55889"/>
                <a:gd name="connsiteY0" fmla="*/ 2180 h 57849"/>
                <a:gd name="connsiteX1" fmla="*/ 22869 w 55889"/>
                <a:gd name="connsiteY1" fmla="*/ 57849 h 57849"/>
                <a:gd name="connsiteX2" fmla="*/ 43190 w 55889"/>
                <a:gd name="connsiteY2" fmla="*/ 40716 h 57849"/>
                <a:gd name="connsiteX3" fmla="*/ 55889 w 55889"/>
                <a:gd name="connsiteY3" fmla="*/ 17169 h 57849"/>
                <a:gd name="connsiteX4" fmla="*/ 0 w 55889"/>
                <a:gd name="connsiteY4" fmla="*/ 2180 h 5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9" h="57849">
                  <a:moveTo>
                    <a:pt x="0" y="2180"/>
                  </a:moveTo>
                  <a:cubicBezTo>
                    <a:pt x="2547" y="34302"/>
                    <a:pt x="12699" y="38572"/>
                    <a:pt x="22869" y="57849"/>
                  </a:cubicBezTo>
                  <a:cubicBezTo>
                    <a:pt x="35567" y="55705"/>
                    <a:pt x="38114" y="51417"/>
                    <a:pt x="43190" y="40716"/>
                  </a:cubicBezTo>
                  <a:cubicBezTo>
                    <a:pt x="48266" y="27871"/>
                    <a:pt x="48266" y="25727"/>
                    <a:pt x="55889" y="17169"/>
                  </a:cubicBezTo>
                  <a:cubicBezTo>
                    <a:pt x="40643" y="4324"/>
                    <a:pt x="22869" y="-4234"/>
                    <a:pt x="0" y="218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0" name="Freeform: Shape 359">
              <a:extLst>
                <a:ext uri="{FF2B5EF4-FFF2-40B4-BE49-F238E27FC236}">
                  <a16:creationId xmlns:a16="http://schemas.microsoft.com/office/drawing/2014/main" id="{3F5F396A-5CC4-522C-C5FB-6BB66A546E4E}"/>
                </a:ext>
              </a:extLst>
            </p:cNvPr>
            <p:cNvSpPr/>
            <p:nvPr/>
          </p:nvSpPr>
          <p:spPr>
            <a:xfrm>
              <a:off x="6970456" y="2702658"/>
              <a:ext cx="41982" cy="61285"/>
            </a:xfrm>
            <a:custGeom>
              <a:avLst/>
              <a:gdLst>
                <a:gd name="connsiteX0" fmla="*/ 35744 w 41982"/>
                <a:gd name="connsiteY0" fmla="*/ 61286 h 61285"/>
                <a:gd name="connsiteX1" fmla="*/ 5252 w 41982"/>
                <a:gd name="connsiteY1" fmla="*/ 1329 h 61285"/>
                <a:gd name="connsiteX2" fmla="*/ 35744 w 41982"/>
                <a:gd name="connsiteY2" fmla="*/ 61286 h 61285"/>
              </a:gdLst>
              <a:ahLst/>
              <a:cxnLst>
                <a:cxn ang="0">
                  <a:pos x="connsiteX0" y="connsiteY0"/>
                </a:cxn>
                <a:cxn ang="0">
                  <a:pos x="connsiteX1" y="connsiteY1"/>
                </a:cxn>
                <a:cxn ang="0">
                  <a:pos x="connsiteX2" y="connsiteY2"/>
                </a:cxn>
              </a:cxnLst>
              <a:rect l="l" t="t" r="r" b="b"/>
              <a:pathLst>
                <a:path w="41982" h="61285">
                  <a:moveTo>
                    <a:pt x="35744" y="61286"/>
                  </a:moveTo>
                  <a:cubicBezTo>
                    <a:pt x="45914" y="27038"/>
                    <a:pt x="48442" y="-7229"/>
                    <a:pt x="5252" y="1329"/>
                  </a:cubicBezTo>
                  <a:cubicBezTo>
                    <a:pt x="-9994" y="24876"/>
                    <a:pt x="10328" y="59142"/>
                    <a:pt x="35744" y="6128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1" name="Freeform: Shape 360">
              <a:extLst>
                <a:ext uri="{FF2B5EF4-FFF2-40B4-BE49-F238E27FC236}">
                  <a16:creationId xmlns:a16="http://schemas.microsoft.com/office/drawing/2014/main" id="{45434BD4-AF41-467E-AF9F-AD046D669150}"/>
                </a:ext>
              </a:extLst>
            </p:cNvPr>
            <p:cNvSpPr/>
            <p:nvPr/>
          </p:nvSpPr>
          <p:spPr>
            <a:xfrm>
              <a:off x="6390161" y="4348279"/>
              <a:ext cx="36576" cy="81359"/>
            </a:xfrm>
            <a:custGeom>
              <a:avLst/>
              <a:gdLst>
                <a:gd name="connsiteX0" fmla="*/ 3807 w 36576"/>
                <a:gd name="connsiteY0" fmla="*/ 12845 h 81359"/>
                <a:gd name="connsiteX1" fmla="*/ 3807 w 36576"/>
                <a:gd name="connsiteY1" fmla="*/ 49238 h 81359"/>
                <a:gd name="connsiteX2" fmla="*/ 19052 w 36576"/>
                <a:gd name="connsiteY2" fmla="*/ 81360 h 81359"/>
                <a:gd name="connsiteX3" fmla="*/ 26676 w 36576"/>
                <a:gd name="connsiteY3" fmla="*/ 0 h 81359"/>
                <a:gd name="connsiteX4" fmla="*/ 3807 w 36576"/>
                <a:gd name="connsiteY4" fmla="*/ 12845 h 8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 h="81359">
                  <a:moveTo>
                    <a:pt x="3807" y="12845"/>
                  </a:moveTo>
                  <a:cubicBezTo>
                    <a:pt x="-1269" y="29979"/>
                    <a:pt x="-1269" y="32123"/>
                    <a:pt x="3807" y="49238"/>
                  </a:cubicBezTo>
                  <a:cubicBezTo>
                    <a:pt x="8883" y="59939"/>
                    <a:pt x="13958" y="70640"/>
                    <a:pt x="19052" y="81360"/>
                  </a:cubicBezTo>
                  <a:cubicBezTo>
                    <a:pt x="31751" y="68514"/>
                    <a:pt x="46997" y="29979"/>
                    <a:pt x="26676" y="0"/>
                  </a:cubicBezTo>
                  <a:cubicBezTo>
                    <a:pt x="19052" y="14989"/>
                    <a:pt x="16506" y="12845"/>
                    <a:pt x="3807" y="12845"/>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2" name="Freeform: Shape 361">
              <a:extLst>
                <a:ext uri="{FF2B5EF4-FFF2-40B4-BE49-F238E27FC236}">
                  <a16:creationId xmlns:a16="http://schemas.microsoft.com/office/drawing/2014/main" id="{9E29802B-9BB5-8DF6-5922-FFB0777D81CF}"/>
                </a:ext>
              </a:extLst>
            </p:cNvPr>
            <p:cNvSpPr/>
            <p:nvPr/>
          </p:nvSpPr>
          <p:spPr>
            <a:xfrm>
              <a:off x="7643812" y="3247184"/>
              <a:ext cx="73663" cy="39441"/>
            </a:xfrm>
            <a:custGeom>
              <a:avLst/>
              <a:gdLst>
                <a:gd name="connsiteX0" fmla="*/ 0 w 73663"/>
                <a:gd name="connsiteY0" fmla="*/ 13476 h 39441"/>
                <a:gd name="connsiteX1" fmla="*/ 10170 w 73663"/>
                <a:gd name="connsiteY1" fmla="*/ 39167 h 39441"/>
                <a:gd name="connsiteX2" fmla="*/ 63512 w 73663"/>
                <a:gd name="connsiteY2" fmla="*/ 17764 h 39441"/>
                <a:gd name="connsiteX3" fmla="*/ 73664 w 73663"/>
                <a:gd name="connsiteY3" fmla="*/ 4919 h 39441"/>
                <a:gd name="connsiteX4" fmla="*/ 0 w 73663"/>
                <a:gd name="connsiteY4" fmla="*/ 13476 h 3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3" h="39441">
                  <a:moveTo>
                    <a:pt x="0" y="13476"/>
                  </a:moveTo>
                  <a:cubicBezTo>
                    <a:pt x="2547" y="22034"/>
                    <a:pt x="7623" y="32753"/>
                    <a:pt x="10170" y="39167"/>
                  </a:cubicBezTo>
                  <a:cubicBezTo>
                    <a:pt x="27945" y="41311"/>
                    <a:pt x="50813" y="30610"/>
                    <a:pt x="63512" y="17764"/>
                  </a:cubicBezTo>
                  <a:cubicBezTo>
                    <a:pt x="68588" y="13476"/>
                    <a:pt x="68588" y="9207"/>
                    <a:pt x="73664" y="4919"/>
                  </a:cubicBezTo>
                  <a:cubicBezTo>
                    <a:pt x="53342" y="-5783"/>
                    <a:pt x="15228" y="2775"/>
                    <a:pt x="0" y="1347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3" name="Freeform: Shape 362">
              <a:extLst>
                <a:ext uri="{FF2B5EF4-FFF2-40B4-BE49-F238E27FC236}">
                  <a16:creationId xmlns:a16="http://schemas.microsoft.com/office/drawing/2014/main" id="{8C9D1A55-1EAF-0056-5F87-E360195AD11B}"/>
                </a:ext>
              </a:extLst>
            </p:cNvPr>
            <p:cNvSpPr/>
            <p:nvPr/>
          </p:nvSpPr>
          <p:spPr>
            <a:xfrm>
              <a:off x="6272907" y="4082797"/>
              <a:ext cx="40173" cy="119895"/>
            </a:xfrm>
            <a:custGeom>
              <a:avLst/>
              <a:gdLst>
                <a:gd name="connsiteX0" fmla="*/ 39774 w 40173"/>
                <a:gd name="connsiteY0" fmla="*/ 119896 h 119895"/>
                <a:gd name="connsiteX1" fmla="*/ 24528 w 40173"/>
                <a:gd name="connsiteY1" fmla="*/ 57813 h 119895"/>
                <a:gd name="connsiteX2" fmla="*/ 4207 w 40173"/>
                <a:gd name="connsiteY2" fmla="*/ 0 h 119895"/>
                <a:gd name="connsiteX3" fmla="*/ 1660 w 40173"/>
                <a:gd name="connsiteY3" fmla="*/ 36392 h 119895"/>
                <a:gd name="connsiteX4" fmla="*/ 9283 w 40173"/>
                <a:gd name="connsiteY4" fmla="*/ 70640 h 119895"/>
                <a:gd name="connsiteX5" fmla="*/ 39774 w 40173"/>
                <a:gd name="connsiteY5" fmla="*/ 119878 h 11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3" h="119895">
                  <a:moveTo>
                    <a:pt x="39774" y="119896"/>
                  </a:moveTo>
                  <a:cubicBezTo>
                    <a:pt x="42321" y="94205"/>
                    <a:pt x="32151" y="77072"/>
                    <a:pt x="24528" y="57813"/>
                  </a:cubicBezTo>
                  <a:cubicBezTo>
                    <a:pt x="16905" y="36410"/>
                    <a:pt x="16905" y="14989"/>
                    <a:pt x="4207" y="0"/>
                  </a:cubicBezTo>
                  <a:cubicBezTo>
                    <a:pt x="-869" y="8558"/>
                    <a:pt x="-869" y="23547"/>
                    <a:pt x="1660" y="36392"/>
                  </a:cubicBezTo>
                  <a:cubicBezTo>
                    <a:pt x="1660" y="49237"/>
                    <a:pt x="4207" y="62083"/>
                    <a:pt x="9283" y="70640"/>
                  </a:cubicBezTo>
                  <a:cubicBezTo>
                    <a:pt x="11830" y="81342"/>
                    <a:pt x="29604" y="115608"/>
                    <a:pt x="39774" y="11987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4" name="Freeform: Shape 363">
              <a:extLst>
                <a:ext uri="{FF2B5EF4-FFF2-40B4-BE49-F238E27FC236}">
                  <a16:creationId xmlns:a16="http://schemas.microsoft.com/office/drawing/2014/main" id="{5814AE5F-7B26-A172-73C8-5A705EAC8CD4}"/>
                </a:ext>
              </a:extLst>
            </p:cNvPr>
            <p:cNvSpPr/>
            <p:nvPr/>
          </p:nvSpPr>
          <p:spPr>
            <a:xfrm>
              <a:off x="9586712" y="4944254"/>
              <a:ext cx="44061" cy="58480"/>
            </a:xfrm>
            <a:custGeom>
              <a:avLst/>
              <a:gdLst>
                <a:gd name="connsiteX0" fmla="*/ 3011 w 44061"/>
                <a:gd name="connsiteY0" fmla="*/ 5649 h 58480"/>
                <a:gd name="connsiteX1" fmla="*/ 38578 w 44061"/>
                <a:gd name="connsiteY1" fmla="*/ 52742 h 58480"/>
                <a:gd name="connsiteX2" fmla="*/ 23332 w 44061"/>
                <a:gd name="connsiteY2" fmla="*/ 5649 h 58480"/>
                <a:gd name="connsiteX3" fmla="*/ 3011 w 44061"/>
                <a:gd name="connsiteY3" fmla="*/ 5649 h 58480"/>
              </a:gdLst>
              <a:ahLst/>
              <a:cxnLst>
                <a:cxn ang="0">
                  <a:pos x="connsiteX0" y="connsiteY0"/>
                </a:cxn>
                <a:cxn ang="0">
                  <a:pos x="connsiteX1" y="connsiteY1"/>
                </a:cxn>
                <a:cxn ang="0">
                  <a:pos x="connsiteX2" y="connsiteY2"/>
                </a:cxn>
                <a:cxn ang="0">
                  <a:pos x="connsiteX3" y="connsiteY3"/>
                </a:cxn>
              </a:cxnLst>
              <a:rect l="l" t="t" r="r" b="b"/>
              <a:pathLst>
                <a:path w="44061" h="58480">
                  <a:moveTo>
                    <a:pt x="3011" y="5649"/>
                  </a:moveTo>
                  <a:cubicBezTo>
                    <a:pt x="-9688" y="20638"/>
                    <a:pt x="20785" y="76308"/>
                    <a:pt x="38578" y="52742"/>
                  </a:cubicBezTo>
                  <a:cubicBezTo>
                    <a:pt x="53824" y="35609"/>
                    <a:pt x="33503" y="12063"/>
                    <a:pt x="23332" y="5649"/>
                  </a:cubicBezTo>
                  <a:cubicBezTo>
                    <a:pt x="10633" y="-2909"/>
                    <a:pt x="8087" y="-783"/>
                    <a:pt x="3011" y="564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5" name="Freeform: Shape 364">
              <a:extLst>
                <a:ext uri="{FF2B5EF4-FFF2-40B4-BE49-F238E27FC236}">
                  <a16:creationId xmlns:a16="http://schemas.microsoft.com/office/drawing/2014/main" id="{4D1169CE-C536-2198-276C-5C5CDC99A008}"/>
                </a:ext>
              </a:extLst>
            </p:cNvPr>
            <p:cNvSpPr/>
            <p:nvPr/>
          </p:nvSpPr>
          <p:spPr>
            <a:xfrm>
              <a:off x="6821041" y="3333444"/>
              <a:ext cx="70833" cy="40851"/>
            </a:xfrm>
            <a:custGeom>
              <a:avLst/>
              <a:gdLst>
                <a:gd name="connsiteX0" fmla="*/ 70834 w 70833"/>
                <a:gd name="connsiteY0" fmla="*/ 0 h 40851"/>
                <a:gd name="connsiteX1" fmla="*/ 9869 w 70833"/>
                <a:gd name="connsiteY1" fmla="*/ 21403 h 40851"/>
                <a:gd name="connsiteX2" fmla="*/ 50512 w 70833"/>
                <a:gd name="connsiteY2" fmla="*/ 38536 h 40851"/>
                <a:gd name="connsiteX3" fmla="*/ 70834 w 70833"/>
                <a:gd name="connsiteY3" fmla="*/ 0 h 40851"/>
              </a:gdLst>
              <a:ahLst/>
              <a:cxnLst>
                <a:cxn ang="0">
                  <a:pos x="connsiteX0" y="connsiteY0"/>
                </a:cxn>
                <a:cxn ang="0">
                  <a:pos x="connsiteX1" y="connsiteY1"/>
                </a:cxn>
                <a:cxn ang="0">
                  <a:pos x="connsiteX2" y="connsiteY2"/>
                </a:cxn>
                <a:cxn ang="0">
                  <a:pos x="connsiteX3" y="connsiteY3"/>
                </a:cxn>
              </a:cxnLst>
              <a:rect l="l" t="t" r="r" b="b"/>
              <a:pathLst>
                <a:path w="70833" h="40851">
                  <a:moveTo>
                    <a:pt x="70834" y="0"/>
                  </a:moveTo>
                  <a:cubicBezTo>
                    <a:pt x="53059" y="25690"/>
                    <a:pt x="45436" y="21403"/>
                    <a:pt x="9869" y="21403"/>
                  </a:cubicBezTo>
                  <a:cubicBezTo>
                    <a:pt x="-283" y="19259"/>
                    <a:pt x="-18076" y="49237"/>
                    <a:pt x="50512" y="38536"/>
                  </a:cubicBezTo>
                  <a:cubicBezTo>
                    <a:pt x="70834" y="34248"/>
                    <a:pt x="68287" y="21403"/>
                    <a:pt x="70834" y="0"/>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6" name="Freeform: Shape 365">
              <a:extLst>
                <a:ext uri="{FF2B5EF4-FFF2-40B4-BE49-F238E27FC236}">
                  <a16:creationId xmlns:a16="http://schemas.microsoft.com/office/drawing/2014/main" id="{561A5719-9A31-59ED-4280-5456F8E86B13}"/>
                </a:ext>
              </a:extLst>
            </p:cNvPr>
            <p:cNvSpPr/>
            <p:nvPr/>
          </p:nvSpPr>
          <p:spPr>
            <a:xfrm>
              <a:off x="6355853" y="4292610"/>
              <a:ext cx="30224" cy="70658"/>
            </a:xfrm>
            <a:custGeom>
              <a:avLst/>
              <a:gdLst>
                <a:gd name="connsiteX0" fmla="*/ 25415 w 30224"/>
                <a:gd name="connsiteY0" fmla="*/ 70658 h 70658"/>
                <a:gd name="connsiteX1" fmla="*/ 25415 w 30224"/>
                <a:gd name="connsiteY1" fmla="*/ 38536 h 70658"/>
                <a:gd name="connsiteX2" fmla="*/ 25415 w 30224"/>
                <a:gd name="connsiteY2" fmla="*/ 0 h 70658"/>
                <a:gd name="connsiteX3" fmla="*/ 25415 w 30224"/>
                <a:gd name="connsiteY3" fmla="*/ 70658 h 70658"/>
              </a:gdLst>
              <a:ahLst/>
              <a:cxnLst>
                <a:cxn ang="0">
                  <a:pos x="connsiteX0" y="connsiteY0"/>
                </a:cxn>
                <a:cxn ang="0">
                  <a:pos x="connsiteX1" y="connsiteY1"/>
                </a:cxn>
                <a:cxn ang="0">
                  <a:pos x="connsiteX2" y="connsiteY2"/>
                </a:cxn>
                <a:cxn ang="0">
                  <a:pos x="connsiteX3" y="connsiteY3"/>
                </a:cxn>
              </a:cxnLst>
              <a:rect l="l" t="t" r="r" b="b"/>
              <a:pathLst>
                <a:path w="30224" h="70658">
                  <a:moveTo>
                    <a:pt x="25415" y="70658"/>
                  </a:moveTo>
                  <a:cubicBezTo>
                    <a:pt x="33038" y="55669"/>
                    <a:pt x="30491" y="51381"/>
                    <a:pt x="25415" y="38536"/>
                  </a:cubicBezTo>
                  <a:cubicBezTo>
                    <a:pt x="15264" y="19259"/>
                    <a:pt x="22868" y="19259"/>
                    <a:pt x="25415" y="0"/>
                  </a:cubicBezTo>
                  <a:cubicBezTo>
                    <a:pt x="22868" y="4288"/>
                    <a:pt x="-30474" y="68515"/>
                    <a:pt x="25415" y="7065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7" name="Freeform: Shape 366">
              <a:extLst>
                <a:ext uri="{FF2B5EF4-FFF2-40B4-BE49-F238E27FC236}">
                  <a16:creationId xmlns:a16="http://schemas.microsoft.com/office/drawing/2014/main" id="{795A360A-316B-99A7-4164-92F11C2AEB9D}"/>
                </a:ext>
              </a:extLst>
            </p:cNvPr>
            <p:cNvSpPr/>
            <p:nvPr/>
          </p:nvSpPr>
          <p:spPr>
            <a:xfrm>
              <a:off x="6266962" y="4311887"/>
              <a:ext cx="23221" cy="42824"/>
            </a:xfrm>
            <a:custGeom>
              <a:avLst/>
              <a:gdLst>
                <a:gd name="connsiteX0" fmla="*/ 20321 w 23221"/>
                <a:gd name="connsiteY0" fmla="*/ 42824 h 42824"/>
                <a:gd name="connsiteX1" fmla="*/ 0 w 23221"/>
                <a:gd name="connsiteY1" fmla="*/ 0 h 42824"/>
                <a:gd name="connsiteX2" fmla="*/ 5076 w 23221"/>
                <a:gd name="connsiteY2" fmla="*/ 25691 h 42824"/>
                <a:gd name="connsiteX3" fmla="*/ 20321 w 23221"/>
                <a:gd name="connsiteY3" fmla="*/ 42824 h 42824"/>
              </a:gdLst>
              <a:ahLst/>
              <a:cxnLst>
                <a:cxn ang="0">
                  <a:pos x="connsiteX0" y="connsiteY0"/>
                </a:cxn>
                <a:cxn ang="0">
                  <a:pos x="connsiteX1" y="connsiteY1"/>
                </a:cxn>
                <a:cxn ang="0">
                  <a:pos x="connsiteX2" y="connsiteY2"/>
                </a:cxn>
                <a:cxn ang="0">
                  <a:pos x="connsiteX3" y="connsiteY3"/>
                </a:cxn>
              </a:cxnLst>
              <a:rect l="l" t="t" r="r" b="b"/>
              <a:pathLst>
                <a:path w="23221" h="42824">
                  <a:moveTo>
                    <a:pt x="20321" y="42824"/>
                  </a:moveTo>
                  <a:cubicBezTo>
                    <a:pt x="27945" y="6432"/>
                    <a:pt x="20321" y="4288"/>
                    <a:pt x="0" y="0"/>
                  </a:cubicBezTo>
                  <a:cubicBezTo>
                    <a:pt x="0" y="10702"/>
                    <a:pt x="2547" y="17133"/>
                    <a:pt x="5076" y="25691"/>
                  </a:cubicBezTo>
                  <a:cubicBezTo>
                    <a:pt x="10152" y="34248"/>
                    <a:pt x="12699" y="40680"/>
                    <a:pt x="20321" y="4282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8" name="Freeform: Shape 367">
              <a:extLst>
                <a:ext uri="{FF2B5EF4-FFF2-40B4-BE49-F238E27FC236}">
                  <a16:creationId xmlns:a16="http://schemas.microsoft.com/office/drawing/2014/main" id="{7AA8DC8D-1E03-6901-6EB9-2F3A43F19528}"/>
                </a:ext>
              </a:extLst>
            </p:cNvPr>
            <p:cNvSpPr/>
            <p:nvPr/>
          </p:nvSpPr>
          <p:spPr>
            <a:xfrm>
              <a:off x="9607919" y="5014331"/>
              <a:ext cx="104013" cy="144322"/>
            </a:xfrm>
            <a:custGeom>
              <a:avLst/>
              <a:gdLst>
                <a:gd name="connsiteX0" fmla="*/ 60947 w 104013"/>
                <a:gd name="connsiteY0" fmla="*/ 32068 h 144322"/>
                <a:gd name="connsiteX1" fmla="*/ 81030 w 104013"/>
                <a:gd name="connsiteY1" fmla="*/ 34468 h 144322"/>
                <a:gd name="connsiteX2" fmla="*/ 99996 w 104013"/>
                <a:gd name="connsiteY2" fmla="*/ 35458 h 144322"/>
                <a:gd name="connsiteX3" fmla="*/ 102415 w 104013"/>
                <a:gd name="connsiteY3" fmla="*/ 36282 h 144322"/>
                <a:gd name="connsiteX4" fmla="*/ 103130 w 104013"/>
                <a:gd name="connsiteY4" fmla="*/ 39012 h 144322"/>
                <a:gd name="connsiteX5" fmla="*/ 89038 w 104013"/>
                <a:gd name="connsiteY5" fmla="*/ 69541 h 144322"/>
                <a:gd name="connsiteX6" fmla="*/ 72546 w 104013"/>
                <a:gd name="connsiteY6" fmla="*/ 91511 h 144322"/>
                <a:gd name="connsiteX7" fmla="*/ 72344 w 104013"/>
                <a:gd name="connsiteY7" fmla="*/ 92025 h 144322"/>
                <a:gd name="connsiteX8" fmla="*/ 36961 w 104013"/>
                <a:gd name="connsiteY8" fmla="*/ 141647 h 144322"/>
                <a:gd name="connsiteX9" fmla="*/ 31408 w 104013"/>
                <a:gd name="connsiteY9" fmla="*/ 144322 h 144322"/>
                <a:gd name="connsiteX10" fmla="*/ 30529 w 104013"/>
                <a:gd name="connsiteY10" fmla="*/ 137597 h 144322"/>
                <a:gd name="connsiteX11" fmla="*/ 32031 w 104013"/>
                <a:gd name="connsiteY11" fmla="*/ 109799 h 144322"/>
                <a:gd name="connsiteX12" fmla="*/ 33186 w 104013"/>
                <a:gd name="connsiteY12" fmla="*/ 93253 h 144322"/>
                <a:gd name="connsiteX13" fmla="*/ 17610 w 104013"/>
                <a:gd name="connsiteY13" fmla="*/ 83486 h 144322"/>
                <a:gd name="connsiteX14" fmla="*/ 2767 w 104013"/>
                <a:gd name="connsiteY14" fmla="*/ 79528 h 144322"/>
                <a:gd name="connsiteX15" fmla="*/ 0 w 104013"/>
                <a:gd name="connsiteY15" fmla="*/ 78135 h 144322"/>
                <a:gd name="connsiteX16" fmla="*/ 0 w 104013"/>
                <a:gd name="connsiteY16" fmla="*/ 74763 h 144322"/>
                <a:gd name="connsiteX17" fmla="*/ 12571 w 104013"/>
                <a:gd name="connsiteY17" fmla="*/ 46709 h 144322"/>
                <a:gd name="connsiteX18" fmla="*/ 18819 w 104013"/>
                <a:gd name="connsiteY18" fmla="*/ 39379 h 144322"/>
                <a:gd name="connsiteX19" fmla="*/ 26351 w 104013"/>
                <a:gd name="connsiteY19" fmla="*/ 22686 h 144322"/>
                <a:gd name="connsiteX20" fmla="*/ 37437 w 104013"/>
                <a:gd name="connsiteY20" fmla="*/ 2053 h 144322"/>
                <a:gd name="connsiteX21" fmla="*/ 39874 w 104013"/>
                <a:gd name="connsiteY21" fmla="*/ 0 h 144322"/>
                <a:gd name="connsiteX22" fmla="*/ 42513 w 104013"/>
                <a:gd name="connsiteY22" fmla="*/ 1667 h 144322"/>
                <a:gd name="connsiteX23" fmla="*/ 55285 w 104013"/>
                <a:gd name="connsiteY23" fmla="*/ 20780 h 144322"/>
                <a:gd name="connsiteX24" fmla="*/ 60947 w 104013"/>
                <a:gd name="connsiteY24" fmla="*/ 32086 h 144322"/>
                <a:gd name="connsiteX25" fmla="*/ 60947 w 104013"/>
                <a:gd name="connsiteY25" fmla="*/ 32086 h 144322"/>
                <a:gd name="connsiteX26" fmla="*/ 81727 w 104013"/>
                <a:gd name="connsiteY26" fmla="*/ 44913 h 144322"/>
                <a:gd name="connsiteX27" fmla="*/ 55633 w 104013"/>
                <a:gd name="connsiteY27" fmla="*/ 40680 h 144322"/>
                <a:gd name="connsiteX28" fmla="*/ 55083 w 104013"/>
                <a:gd name="connsiteY28" fmla="*/ 40313 h 144322"/>
                <a:gd name="connsiteX29" fmla="*/ 54717 w 104013"/>
                <a:gd name="connsiteY29" fmla="*/ 39892 h 144322"/>
                <a:gd name="connsiteX30" fmla="*/ 46746 w 104013"/>
                <a:gd name="connsiteY30" fmla="*/ 24885 h 144322"/>
                <a:gd name="connsiteX31" fmla="*/ 40735 w 104013"/>
                <a:gd name="connsiteY31" fmla="*/ 13193 h 144322"/>
                <a:gd name="connsiteX32" fmla="*/ 35000 w 104013"/>
                <a:gd name="connsiteY32" fmla="*/ 26607 h 144322"/>
                <a:gd name="connsiteX33" fmla="*/ 26075 w 104013"/>
                <a:gd name="connsiteY33" fmla="*/ 45884 h 144322"/>
                <a:gd name="connsiteX34" fmla="*/ 18985 w 104013"/>
                <a:gd name="connsiteY34" fmla="*/ 54277 h 144322"/>
                <a:gd name="connsiteX35" fmla="*/ 9548 w 104013"/>
                <a:gd name="connsiteY35" fmla="*/ 71190 h 144322"/>
                <a:gd name="connsiteX36" fmla="*/ 18819 w 104013"/>
                <a:gd name="connsiteY36" fmla="*/ 73114 h 144322"/>
                <a:gd name="connsiteX37" fmla="*/ 42109 w 104013"/>
                <a:gd name="connsiteY37" fmla="*/ 90229 h 144322"/>
                <a:gd name="connsiteX38" fmla="*/ 42238 w 104013"/>
                <a:gd name="connsiteY38" fmla="*/ 90742 h 144322"/>
                <a:gd name="connsiteX39" fmla="*/ 41212 w 104013"/>
                <a:gd name="connsiteY39" fmla="*/ 111796 h 144322"/>
                <a:gd name="connsiteX40" fmla="*/ 39306 w 104013"/>
                <a:gd name="connsiteY40" fmla="*/ 128380 h 144322"/>
                <a:gd name="connsiteX41" fmla="*/ 63824 w 104013"/>
                <a:gd name="connsiteY41" fmla="*/ 87883 h 144322"/>
                <a:gd name="connsiteX42" fmla="*/ 83064 w 104013"/>
                <a:gd name="connsiteY42" fmla="*/ 61496 h 144322"/>
                <a:gd name="connsiteX43" fmla="*/ 94554 w 104013"/>
                <a:gd name="connsiteY43" fmla="*/ 44821 h 144322"/>
                <a:gd name="connsiteX44" fmla="*/ 81727 w 104013"/>
                <a:gd name="connsiteY44" fmla="*/ 44931 h 14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4013" h="144322">
                  <a:moveTo>
                    <a:pt x="60947" y="32068"/>
                  </a:moveTo>
                  <a:cubicBezTo>
                    <a:pt x="66829" y="35714"/>
                    <a:pt x="73994" y="35091"/>
                    <a:pt x="81030" y="34468"/>
                  </a:cubicBezTo>
                  <a:cubicBezTo>
                    <a:pt x="87407" y="33900"/>
                    <a:pt x="93729" y="33350"/>
                    <a:pt x="99996" y="35458"/>
                  </a:cubicBezTo>
                  <a:lnTo>
                    <a:pt x="102415" y="36282"/>
                  </a:lnTo>
                  <a:lnTo>
                    <a:pt x="103130" y="39012"/>
                  </a:lnTo>
                  <a:cubicBezTo>
                    <a:pt x="106776" y="52847"/>
                    <a:pt x="98566" y="60580"/>
                    <a:pt x="89038" y="69541"/>
                  </a:cubicBezTo>
                  <a:cubicBezTo>
                    <a:pt x="82662" y="75533"/>
                    <a:pt x="75551" y="82203"/>
                    <a:pt x="72546" y="91511"/>
                  </a:cubicBezTo>
                  <a:lnTo>
                    <a:pt x="72344" y="92025"/>
                  </a:lnTo>
                  <a:cubicBezTo>
                    <a:pt x="64374" y="112181"/>
                    <a:pt x="56366" y="132320"/>
                    <a:pt x="36961" y="141647"/>
                  </a:cubicBezTo>
                  <a:lnTo>
                    <a:pt x="31408" y="144322"/>
                  </a:lnTo>
                  <a:lnTo>
                    <a:pt x="30529" y="137597"/>
                  </a:lnTo>
                  <a:cubicBezTo>
                    <a:pt x="29081" y="126548"/>
                    <a:pt x="30639" y="117734"/>
                    <a:pt x="32031" y="109799"/>
                  </a:cubicBezTo>
                  <a:cubicBezTo>
                    <a:pt x="33113" y="103679"/>
                    <a:pt x="34083" y="98163"/>
                    <a:pt x="33186" y="93253"/>
                  </a:cubicBezTo>
                  <a:cubicBezTo>
                    <a:pt x="30730" y="85410"/>
                    <a:pt x="24482" y="84493"/>
                    <a:pt x="17610" y="83486"/>
                  </a:cubicBezTo>
                  <a:cubicBezTo>
                    <a:pt x="12809" y="82789"/>
                    <a:pt x="7751" y="82038"/>
                    <a:pt x="2767" y="79528"/>
                  </a:cubicBezTo>
                  <a:lnTo>
                    <a:pt x="0" y="78135"/>
                  </a:lnTo>
                  <a:lnTo>
                    <a:pt x="0" y="74763"/>
                  </a:lnTo>
                  <a:cubicBezTo>
                    <a:pt x="0" y="60159"/>
                    <a:pt x="5992" y="53745"/>
                    <a:pt x="12571" y="46709"/>
                  </a:cubicBezTo>
                  <a:cubicBezTo>
                    <a:pt x="14733" y="44400"/>
                    <a:pt x="16969" y="41999"/>
                    <a:pt x="18819" y="39379"/>
                  </a:cubicBezTo>
                  <a:cubicBezTo>
                    <a:pt x="21843" y="35146"/>
                    <a:pt x="24152" y="28787"/>
                    <a:pt x="26351" y="22686"/>
                  </a:cubicBezTo>
                  <a:cubicBezTo>
                    <a:pt x="29374" y="14366"/>
                    <a:pt x="32251" y="6432"/>
                    <a:pt x="37437" y="2053"/>
                  </a:cubicBezTo>
                  <a:lnTo>
                    <a:pt x="39874" y="0"/>
                  </a:lnTo>
                  <a:lnTo>
                    <a:pt x="42513" y="1667"/>
                  </a:lnTo>
                  <a:cubicBezTo>
                    <a:pt x="49678" y="6194"/>
                    <a:pt x="52481" y="13487"/>
                    <a:pt x="55285" y="20780"/>
                  </a:cubicBezTo>
                  <a:cubicBezTo>
                    <a:pt x="56879" y="24940"/>
                    <a:pt x="58492" y="29099"/>
                    <a:pt x="60947" y="32086"/>
                  </a:cubicBezTo>
                  <a:lnTo>
                    <a:pt x="60947" y="32086"/>
                  </a:lnTo>
                  <a:close/>
                  <a:moveTo>
                    <a:pt x="81727" y="44913"/>
                  </a:moveTo>
                  <a:cubicBezTo>
                    <a:pt x="73022" y="45682"/>
                    <a:pt x="64190" y="46452"/>
                    <a:pt x="55633" y="40680"/>
                  </a:cubicBezTo>
                  <a:lnTo>
                    <a:pt x="55083" y="40313"/>
                  </a:lnTo>
                  <a:lnTo>
                    <a:pt x="54717" y="39892"/>
                  </a:lnTo>
                  <a:cubicBezTo>
                    <a:pt x="50869" y="35567"/>
                    <a:pt x="48798" y="30217"/>
                    <a:pt x="46746" y="24885"/>
                  </a:cubicBezTo>
                  <a:cubicBezTo>
                    <a:pt x="45078" y="20560"/>
                    <a:pt x="43411" y="16236"/>
                    <a:pt x="40735" y="13193"/>
                  </a:cubicBezTo>
                  <a:cubicBezTo>
                    <a:pt x="38664" y="16492"/>
                    <a:pt x="36869" y="21458"/>
                    <a:pt x="35000" y="26607"/>
                  </a:cubicBezTo>
                  <a:cubicBezTo>
                    <a:pt x="32562" y="33350"/>
                    <a:pt x="30016" y="40350"/>
                    <a:pt x="26075" y="45884"/>
                  </a:cubicBezTo>
                  <a:cubicBezTo>
                    <a:pt x="23712" y="49219"/>
                    <a:pt x="21293" y="51784"/>
                    <a:pt x="18985" y="54277"/>
                  </a:cubicBezTo>
                  <a:cubicBezTo>
                    <a:pt x="14568" y="59004"/>
                    <a:pt x="10482" y="63384"/>
                    <a:pt x="9548" y="71190"/>
                  </a:cubicBezTo>
                  <a:cubicBezTo>
                    <a:pt x="12552" y="72198"/>
                    <a:pt x="15741" y="72656"/>
                    <a:pt x="18819" y="73114"/>
                  </a:cubicBezTo>
                  <a:cubicBezTo>
                    <a:pt x="28806" y="74561"/>
                    <a:pt x="37858" y="75899"/>
                    <a:pt x="42109" y="90229"/>
                  </a:cubicBezTo>
                  <a:lnTo>
                    <a:pt x="42238" y="90742"/>
                  </a:lnTo>
                  <a:cubicBezTo>
                    <a:pt x="43667" y="97925"/>
                    <a:pt x="42495" y="104503"/>
                    <a:pt x="41212" y="111796"/>
                  </a:cubicBezTo>
                  <a:cubicBezTo>
                    <a:pt x="40313" y="116854"/>
                    <a:pt x="39343" y="122315"/>
                    <a:pt x="39306" y="128380"/>
                  </a:cubicBezTo>
                  <a:cubicBezTo>
                    <a:pt x="51290" y="119438"/>
                    <a:pt x="57576" y="103679"/>
                    <a:pt x="63824" y="87883"/>
                  </a:cubicBezTo>
                  <a:cubicBezTo>
                    <a:pt x="67709" y="75936"/>
                    <a:pt x="75808" y="68313"/>
                    <a:pt x="83064" y="61496"/>
                  </a:cubicBezTo>
                  <a:cubicBezTo>
                    <a:pt x="89130" y="55797"/>
                    <a:pt x="94462" y="50777"/>
                    <a:pt x="94554" y="44821"/>
                  </a:cubicBezTo>
                  <a:cubicBezTo>
                    <a:pt x="90596" y="44143"/>
                    <a:pt x="86180" y="44528"/>
                    <a:pt x="81727" y="4493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69" name="Freeform: Shape 368">
              <a:extLst>
                <a:ext uri="{FF2B5EF4-FFF2-40B4-BE49-F238E27FC236}">
                  <a16:creationId xmlns:a16="http://schemas.microsoft.com/office/drawing/2014/main" id="{CED95999-8574-0C89-D4A7-007BA081E415}"/>
                </a:ext>
              </a:extLst>
            </p:cNvPr>
            <p:cNvSpPr/>
            <p:nvPr/>
          </p:nvSpPr>
          <p:spPr>
            <a:xfrm>
              <a:off x="8189694" y="4279138"/>
              <a:ext cx="956198" cy="801978"/>
            </a:xfrm>
            <a:custGeom>
              <a:avLst/>
              <a:gdLst>
                <a:gd name="connsiteX0" fmla="*/ 545824 w 956198"/>
                <a:gd name="connsiteY0" fmla="*/ 78230 h 801978"/>
                <a:gd name="connsiteX1" fmla="*/ 543406 w 956198"/>
                <a:gd name="connsiteY1" fmla="*/ 101447 h 801978"/>
                <a:gd name="connsiteX2" fmla="*/ 555481 w 956198"/>
                <a:gd name="connsiteY2" fmla="*/ 129850 h 801978"/>
                <a:gd name="connsiteX3" fmla="*/ 566751 w 956198"/>
                <a:gd name="connsiteY3" fmla="*/ 136446 h 801978"/>
                <a:gd name="connsiteX4" fmla="*/ 579431 w 956198"/>
                <a:gd name="connsiteY4" fmla="*/ 141284 h 801978"/>
                <a:gd name="connsiteX5" fmla="*/ 579981 w 956198"/>
                <a:gd name="connsiteY5" fmla="*/ 141706 h 801978"/>
                <a:gd name="connsiteX6" fmla="*/ 587952 w 956198"/>
                <a:gd name="connsiteY6" fmla="*/ 151454 h 801978"/>
                <a:gd name="connsiteX7" fmla="*/ 597279 w 956198"/>
                <a:gd name="connsiteY7" fmla="*/ 155522 h 801978"/>
                <a:gd name="connsiteX8" fmla="*/ 629474 w 956198"/>
                <a:gd name="connsiteY8" fmla="*/ 172637 h 801978"/>
                <a:gd name="connsiteX9" fmla="*/ 639095 w 956198"/>
                <a:gd name="connsiteY9" fmla="*/ 182660 h 801978"/>
                <a:gd name="connsiteX10" fmla="*/ 649613 w 956198"/>
                <a:gd name="connsiteY10" fmla="*/ 163951 h 801978"/>
                <a:gd name="connsiteX11" fmla="*/ 659123 w 956198"/>
                <a:gd name="connsiteY11" fmla="*/ 145205 h 801978"/>
                <a:gd name="connsiteX12" fmla="*/ 661652 w 956198"/>
                <a:gd name="connsiteY12" fmla="*/ 140350 h 801978"/>
                <a:gd name="connsiteX13" fmla="*/ 671015 w 956198"/>
                <a:gd name="connsiteY13" fmla="*/ 99779 h 801978"/>
                <a:gd name="connsiteX14" fmla="*/ 671438 w 956198"/>
                <a:gd name="connsiteY14" fmla="*/ 10833 h 801978"/>
                <a:gd name="connsiteX15" fmla="*/ 683000 w 956198"/>
                <a:gd name="connsiteY15" fmla="*/ 4 h 801978"/>
                <a:gd name="connsiteX16" fmla="*/ 695259 w 956198"/>
                <a:gd name="connsiteY16" fmla="*/ 8103 h 801978"/>
                <a:gd name="connsiteX17" fmla="*/ 716551 w 956198"/>
                <a:gd name="connsiteY17" fmla="*/ 61683 h 801978"/>
                <a:gd name="connsiteX18" fmla="*/ 717156 w 956198"/>
                <a:gd name="connsiteY18" fmla="*/ 66906 h 801978"/>
                <a:gd name="connsiteX19" fmla="*/ 735389 w 956198"/>
                <a:gd name="connsiteY19" fmla="*/ 97837 h 801978"/>
                <a:gd name="connsiteX20" fmla="*/ 735463 w 956198"/>
                <a:gd name="connsiteY20" fmla="*/ 97837 h 801978"/>
                <a:gd name="connsiteX21" fmla="*/ 762857 w 956198"/>
                <a:gd name="connsiteY21" fmla="*/ 123473 h 801978"/>
                <a:gd name="connsiteX22" fmla="*/ 764818 w 956198"/>
                <a:gd name="connsiteY22" fmla="*/ 138755 h 801978"/>
                <a:gd name="connsiteX23" fmla="*/ 764855 w 956198"/>
                <a:gd name="connsiteY23" fmla="*/ 139067 h 801978"/>
                <a:gd name="connsiteX24" fmla="*/ 769985 w 956198"/>
                <a:gd name="connsiteY24" fmla="*/ 149585 h 801978"/>
                <a:gd name="connsiteX25" fmla="*/ 780118 w 956198"/>
                <a:gd name="connsiteY25" fmla="*/ 206702 h 801978"/>
                <a:gd name="connsiteX26" fmla="*/ 784370 w 956198"/>
                <a:gd name="connsiteY26" fmla="*/ 218392 h 801978"/>
                <a:gd name="connsiteX27" fmla="*/ 791571 w 956198"/>
                <a:gd name="connsiteY27" fmla="*/ 218081 h 801978"/>
                <a:gd name="connsiteX28" fmla="*/ 814055 w 956198"/>
                <a:gd name="connsiteY28" fmla="*/ 223358 h 801978"/>
                <a:gd name="connsiteX29" fmla="*/ 822246 w 956198"/>
                <a:gd name="connsiteY29" fmla="*/ 237322 h 801978"/>
                <a:gd name="connsiteX30" fmla="*/ 831482 w 956198"/>
                <a:gd name="connsiteY30" fmla="*/ 253026 h 801978"/>
                <a:gd name="connsiteX31" fmla="*/ 832197 w 956198"/>
                <a:gd name="connsiteY31" fmla="*/ 253630 h 801978"/>
                <a:gd name="connsiteX32" fmla="*/ 832673 w 956198"/>
                <a:gd name="connsiteY32" fmla="*/ 254418 h 801978"/>
                <a:gd name="connsiteX33" fmla="*/ 839819 w 956198"/>
                <a:gd name="connsiteY33" fmla="*/ 262371 h 801978"/>
                <a:gd name="connsiteX34" fmla="*/ 852738 w 956198"/>
                <a:gd name="connsiteY34" fmla="*/ 277488 h 801978"/>
                <a:gd name="connsiteX35" fmla="*/ 863641 w 956198"/>
                <a:gd name="connsiteY35" fmla="*/ 301457 h 801978"/>
                <a:gd name="connsiteX36" fmla="*/ 868643 w 956198"/>
                <a:gd name="connsiteY36" fmla="*/ 310197 h 801978"/>
                <a:gd name="connsiteX37" fmla="*/ 869120 w 956198"/>
                <a:gd name="connsiteY37" fmla="*/ 310435 h 801978"/>
                <a:gd name="connsiteX38" fmla="*/ 869596 w 956198"/>
                <a:gd name="connsiteY38" fmla="*/ 310838 h 801978"/>
                <a:gd name="connsiteX39" fmla="*/ 873664 w 956198"/>
                <a:gd name="connsiteY39" fmla="*/ 313111 h 801978"/>
                <a:gd name="connsiteX40" fmla="*/ 883047 w 956198"/>
                <a:gd name="connsiteY40" fmla="*/ 320147 h 801978"/>
                <a:gd name="connsiteX41" fmla="*/ 883285 w 956198"/>
                <a:gd name="connsiteY41" fmla="*/ 320477 h 801978"/>
                <a:gd name="connsiteX42" fmla="*/ 887829 w 956198"/>
                <a:gd name="connsiteY42" fmla="*/ 336639 h 801978"/>
                <a:gd name="connsiteX43" fmla="*/ 902012 w 956198"/>
                <a:gd name="connsiteY43" fmla="*/ 351061 h 801978"/>
                <a:gd name="connsiteX44" fmla="*/ 902067 w 956198"/>
                <a:gd name="connsiteY44" fmla="*/ 351061 h 801978"/>
                <a:gd name="connsiteX45" fmla="*/ 920629 w 956198"/>
                <a:gd name="connsiteY45" fmla="*/ 373233 h 801978"/>
                <a:gd name="connsiteX46" fmla="*/ 932486 w 956198"/>
                <a:gd name="connsiteY46" fmla="*/ 402057 h 801978"/>
                <a:gd name="connsiteX47" fmla="*/ 932522 w 956198"/>
                <a:gd name="connsiteY47" fmla="*/ 402277 h 801978"/>
                <a:gd name="connsiteX48" fmla="*/ 945257 w 956198"/>
                <a:gd name="connsiteY48" fmla="*/ 439805 h 801978"/>
                <a:gd name="connsiteX49" fmla="*/ 950260 w 956198"/>
                <a:gd name="connsiteY49" fmla="*/ 528439 h 801978"/>
                <a:gd name="connsiteX50" fmla="*/ 947548 w 956198"/>
                <a:gd name="connsiteY50" fmla="*/ 544986 h 801978"/>
                <a:gd name="connsiteX51" fmla="*/ 925595 w 956198"/>
                <a:gd name="connsiteY51" fmla="*/ 608810 h 801978"/>
                <a:gd name="connsiteX52" fmla="*/ 900235 w 956198"/>
                <a:gd name="connsiteY52" fmla="*/ 650260 h 801978"/>
                <a:gd name="connsiteX53" fmla="*/ 893638 w 956198"/>
                <a:gd name="connsiteY53" fmla="*/ 676023 h 801978"/>
                <a:gd name="connsiteX54" fmla="*/ 884493 w 956198"/>
                <a:gd name="connsiteY54" fmla="*/ 687128 h 801978"/>
                <a:gd name="connsiteX55" fmla="*/ 874012 w 956198"/>
                <a:gd name="connsiteY55" fmla="*/ 706313 h 801978"/>
                <a:gd name="connsiteX56" fmla="*/ 873664 w 956198"/>
                <a:gd name="connsiteY56" fmla="*/ 727148 h 801978"/>
                <a:gd name="connsiteX57" fmla="*/ 870989 w 956198"/>
                <a:gd name="connsiteY57" fmla="*/ 756925 h 801978"/>
                <a:gd name="connsiteX58" fmla="*/ 870476 w 956198"/>
                <a:gd name="connsiteY58" fmla="*/ 757786 h 801978"/>
                <a:gd name="connsiteX59" fmla="*/ 843869 w 956198"/>
                <a:gd name="connsiteY59" fmla="*/ 768231 h 801978"/>
                <a:gd name="connsiteX60" fmla="*/ 829887 w 956198"/>
                <a:gd name="connsiteY60" fmla="*/ 770412 h 801978"/>
                <a:gd name="connsiteX61" fmla="*/ 829667 w 956198"/>
                <a:gd name="connsiteY61" fmla="*/ 770485 h 801978"/>
                <a:gd name="connsiteX62" fmla="*/ 812003 w 956198"/>
                <a:gd name="connsiteY62" fmla="*/ 782469 h 801978"/>
                <a:gd name="connsiteX63" fmla="*/ 803537 w 956198"/>
                <a:gd name="connsiteY63" fmla="*/ 790916 h 801978"/>
                <a:gd name="connsiteX64" fmla="*/ 803226 w 956198"/>
                <a:gd name="connsiteY64" fmla="*/ 791191 h 801978"/>
                <a:gd name="connsiteX65" fmla="*/ 743745 w 956198"/>
                <a:gd name="connsiteY65" fmla="*/ 771694 h 801978"/>
                <a:gd name="connsiteX66" fmla="*/ 743452 w 956198"/>
                <a:gd name="connsiteY66" fmla="*/ 771181 h 801978"/>
                <a:gd name="connsiteX67" fmla="*/ 736983 w 956198"/>
                <a:gd name="connsiteY67" fmla="*/ 780802 h 801978"/>
                <a:gd name="connsiteX68" fmla="*/ 711622 w 956198"/>
                <a:gd name="connsiteY68" fmla="*/ 800647 h 801978"/>
                <a:gd name="connsiteX69" fmla="*/ 711018 w 956198"/>
                <a:gd name="connsiteY69" fmla="*/ 800610 h 801978"/>
                <a:gd name="connsiteX70" fmla="*/ 696982 w 956198"/>
                <a:gd name="connsiteY70" fmla="*/ 793958 h 801978"/>
                <a:gd name="connsiteX71" fmla="*/ 665904 w 956198"/>
                <a:gd name="connsiteY71" fmla="*/ 785676 h 801978"/>
                <a:gd name="connsiteX72" fmla="*/ 651904 w 956198"/>
                <a:gd name="connsiteY72" fmla="*/ 783495 h 801978"/>
                <a:gd name="connsiteX73" fmla="*/ 640011 w 956198"/>
                <a:gd name="connsiteY73" fmla="*/ 775964 h 801978"/>
                <a:gd name="connsiteX74" fmla="*/ 639663 w 956198"/>
                <a:gd name="connsiteY74" fmla="*/ 775653 h 801978"/>
                <a:gd name="connsiteX75" fmla="*/ 616116 w 956198"/>
                <a:gd name="connsiteY75" fmla="*/ 734881 h 801978"/>
                <a:gd name="connsiteX76" fmla="*/ 613477 w 956198"/>
                <a:gd name="connsiteY76" fmla="*/ 705012 h 801978"/>
                <a:gd name="connsiteX77" fmla="*/ 603638 w 956198"/>
                <a:gd name="connsiteY77" fmla="*/ 702282 h 801978"/>
                <a:gd name="connsiteX78" fmla="*/ 585075 w 956198"/>
                <a:gd name="connsiteY78" fmla="*/ 677489 h 801978"/>
                <a:gd name="connsiteX79" fmla="*/ 570342 w 956198"/>
                <a:gd name="connsiteY79" fmla="*/ 673348 h 801978"/>
                <a:gd name="connsiteX80" fmla="*/ 569572 w 956198"/>
                <a:gd name="connsiteY80" fmla="*/ 670123 h 801978"/>
                <a:gd name="connsiteX81" fmla="*/ 569518 w 956198"/>
                <a:gd name="connsiteY81" fmla="*/ 650589 h 801978"/>
                <a:gd name="connsiteX82" fmla="*/ 560465 w 956198"/>
                <a:gd name="connsiteY82" fmla="*/ 656123 h 801978"/>
                <a:gd name="connsiteX83" fmla="*/ 544926 w 956198"/>
                <a:gd name="connsiteY83" fmla="*/ 668419 h 801978"/>
                <a:gd name="connsiteX84" fmla="*/ 544816 w 956198"/>
                <a:gd name="connsiteY84" fmla="*/ 668529 h 801978"/>
                <a:gd name="connsiteX85" fmla="*/ 517092 w 956198"/>
                <a:gd name="connsiteY85" fmla="*/ 670984 h 801978"/>
                <a:gd name="connsiteX86" fmla="*/ 506757 w 956198"/>
                <a:gd name="connsiteY86" fmla="*/ 647456 h 801978"/>
                <a:gd name="connsiteX87" fmla="*/ 504118 w 956198"/>
                <a:gd name="connsiteY87" fmla="*/ 639558 h 801978"/>
                <a:gd name="connsiteX88" fmla="*/ 494131 w 956198"/>
                <a:gd name="connsiteY88" fmla="*/ 611338 h 801978"/>
                <a:gd name="connsiteX89" fmla="*/ 460121 w 956198"/>
                <a:gd name="connsiteY89" fmla="*/ 603642 h 801978"/>
                <a:gd name="connsiteX90" fmla="*/ 436905 w 956198"/>
                <a:gd name="connsiteY90" fmla="*/ 596459 h 801978"/>
                <a:gd name="connsiteX91" fmla="*/ 373631 w 956198"/>
                <a:gd name="connsiteY91" fmla="*/ 592245 h 801978"/>
                <a:gd name="connsiteX92" fmla="*/ 366723 w 956198"/>
                <a:gd name="connsiteY92" fmla="*/ 596551 h 801978"/>
                <a:gd name="connsiteX93" fmla="*/ 345467 w 956198"/>
                <a:gd name="connsiteY93" fmla="*/ 607857 h 801978"/>
                <a:gd name="connsiteX94" fmla="*/ 335516 w 956198"/>
                <a:gd name="connsiteY94" fmla="*/ 607546 h 801978"/>
                <a:gd name="connsiteX95" fmla="*/ 310265 w 956198"/>
                <a:gd name="connsiteY95" fmla="*/ 605805 h 801978"/>
                <a:gd name="connsiteX96" fmla="*/ 292894 w 956198"/>
                <a:gd name="connsiteY96" fmla="*/ 613446 h 801978"/>
                <a:gd name="connsiteX97" fmla="*/ 268120 w 956198"/>
                <a:gd name="connsiteY97" fmla="*/ 634116 h 801978"/>
                <a:gd name="connsiteX98" fmla="*/ 244958 w 956198"/>
                <a:gd name="connsiteY98" fmla="*/ 652953 h 801978"/>
                <a:gd name="connsiteX99" fmla="*/ 214466 w 956198"/>
                <a:gd name="connsiteY99" fmla="*/ 661400 h 801978"/>
                <a:gd name="connsiteX100" fmla="*/ 213733 w 956198"/>
                <a:gd name="connsiteY100" fmla="*/ 661474 h 801978"/>
                <a:gd name="connsiteX101" fmla="*/ 204773 w 956198"/>
                <a:gd name="connsiteY101" fmla="*/ 661748 h 801978"/>
                <a:gd name="connsiteX102" fmla="*/ 179265 w 956198"/>
                <a:gd name="connsiteY102" fmla="*/ 659092 h 801978"/>
                <a:gd name="connsiteX103" fmla="*/ 175051 w 956198"/>
                <a:gd name="connsiteY103" fmla="*/ 657259 h 801978"/>
                <a:gd name="connsiteX104" fmla="*/ 158321 w 956198"/>
                <a:gd name="connsiteY104" fmla="*/ 658194 h 801978"/>
                <a:gd name="connsiteX105" fmla="*/ 149360 w 956198"/>
                <a:gd name="connsiteY105" fmla="*/ 666513 h 801978"/>
                <a:gd name="connsiteX106" fmla="*/ 104411 w 956198"/>
                <a:gd name="connsiteY106" fmla="*/ 687183 h 801978"/>
                <a:gd name="connsiteX107" fmla="*/ 76246 w 956198"/>
                <a:gd name="connsiteY107" fmla="*/ 678827 h 801978"/>
                <a:gd name="connsiteX108" fmla="*/ 53213 w 956198"/>
                <a:gd name="connsiteY108" fmla="*/ 662482 h 801978"/>
                <a:gd name="connsiteX109" fmla="*/ 51453 w 956198"/>
                <a:gd name="connsiteY109" fmla="*/ 660997 h 801978"/>
                <a:gd name="connsiteX110" fmla="*/ 51215 w 956198"/>
                <a:gd name="connsiteY110" fmla="*/ 658560 h 801978"/>
                <a:gd name="connsiteX111" fmla="*/ 55191 w 956198"/>
                <a:gd name="connsiteY111" fmla="*/ 631147 h 801978"/>
                <a:gd name="connsiteX112" fmla="*/ 58875 w 956198"/>
                <a:gd name="connsiteY112" fmla="*/ 620611 h 801978"/>
                <a:gd name="connsiteX113" fmla="*/ 58930 w 956198"/>
                <a:gd name="connsiteY113" fmla="*/ 620317 h 801978"/>
                <a:gd name="connsiteX114" fmla="*/ 57922 w 956198"/>
                <a:gd name="connsiteY114" fmla="*/ 597724 h 801978"/>
                <a:gd name="connsiteX115" fmla="*/ 56254 w 956198"/>
                <a:gd name="connsiteY115" fmla="*/ 581360 h 801978"/>
                <a:gd name="connsiteX116" fmla="*/ 44252 w 956198"/>
                <a:gd name="connsiteY116" fmla="*/ 545866 h 801978"/>
                <a:gd name="connsiteX117" fmla="*/ 33770 w 956198"/>
                <a:gd name="connsiteY117" fmla="*/ 520890 h 801978"/>
                <a:gd name="connsiteX118" fmla="*/ 18543 w 956198"/>
                <a:gd name="connsiteY118" fmla="*/ 478561 h 801978"/>
                <a:gd name="connsiteX119" fmla="*/ 10737 w 956198"/>
                <a:gd name="connsiteY119" fmla="*/ 456077 h 801978"/>
                <a:gd name="connsiteX120" fmla="*/ 4525 w 956198"/>
                <a:gd name="connsiteY120" fmla="*/ 434253 h 801978"/>
                <a:gd name="connsiteX121" fmla="*/ 12239 w 956198"/>
                <a:gd name="connsiteY121" fmla="*/ 391172 h 801978"/>
                <a:gd name="connsiteX122" fmla="*/ 8868 w 956198"/>
                <a:gd name="connsiteY122" fmla="*/ 384905 h 801978"/>
                <a:gd name="connsiteX123" fmla="*/ 3187 w 956198"/>
                <a:gd name="connsiteY123" fmla="*/ 372848 h 801978"/>
                <a:gd name="connsiteX124" fmla="*/ 3041 w 956198"/>
                <a:gd name="connsiteY124" fmla="*/ 372280 h 801978"/>
                <a:gd name="connsiteX125" fmla="*/ 5716 w 956198"/>
                <a:gd name="connsiteY125" fmla="*/ 353369 h 801978"/>
                <a:gd name="connsiteX126" fmla="*/ 7970 w 956198"/>
                <a:gd name="connsiteY126" fmla="*/ 345361 h 801978"/>
                <a:gd name="connsiteX127" fmla="*/ 7970 w 956198"/>
                <a:gd name="connsiteY127" fmla="*/ 344519 h 801978"/>
                <a:gd name="connsiteX128" fmla="*/ 8245 w 956198"/>
                <a:gd name="connsiteY128" fmla="*/ 343584 h 801978"/>
                <a:gd name="connsiteX129" fmla="*/ 12129 w 956198"/>
                <a:gd name="connsiteY129" fmla="*/ 324454 h 801978"/>
                <a:gd name="connsiteX130" fmla="*/ 27778 w 956198"/>
                <a:gd name="connsiteY130" fmla="*/ 295886 h 801978"/>
                <a:gd name="connsiteX131" fmla="*/ 36024 w 956198"/>
                <a:gd name="connsiteY131" fmla="*/ 288831 h 801978"/>
                <a:gd name="connsiteX132" fmla="*/ 108772 w 956198"/>
                <a:gd name="connsiteY132" fmla="*/ 256379 h 801978"/>
                <a:gd name="connsiteX133" fmla="*/ 147986 w 956198"/>
                <a:gd name="connsiteY133" fmla="*/ 240107 h 801978"/>
                <a:gd name="connsiteX134" fmla="*/ 174299 w 956198"/>
                <a:gd name="connsiteY134" fmla="*/ 239264 h 801978"/>
                <a:gd name="connsiteX135" fmla="*/ 190205 w 956198"/>
                <a:gd name="connsiteY135" fmla="*/ 224953 h 801978"/>
                <a:gd name="connsiteX136" fmla="*/ 192055 w 956198"/>
                <a:gd name="connsiteY136" fmla="*/ 221764 h 801978"/>
                <a:gd name="connsiteX137" fmla="*/ 192624 w 956198"/>
                <a:gd name="connsiteY137" fmla="*/ 221214 h 801978"/>
                <a:gd name="connsiteX138" fmla="*/ 203692 w 956198"/>
                <a:gd name="connsiteY138" fmla="*/ 187974 h 801978"/>
                <a:gd name="connsiteX139" fmla="*/ 203581 w 956198"/>
                <a:gd name="connsiteY139" fmla="*/ 178372 h 801978"/>
                <a:gd name="connsiteX140" fmla="*/ 217526 w 956198"/>
                <a:gd name="connsiteY140" fmla="*/ 150134 h 801978"/>
                <a:gd name="connsiteX141" fmla="*/ 238453 w 956198"/>
                <a:gd name="connsiteY141" fmla="*/ 161019 h 801978"/>
                <a:gd name="connsiteX142" fmla="*/ 253185 w 956198"/>
                <a:gd name="connsiteY142" fmla="*/ 169851 h 801978"/>
                <a:gd name="connsiteX143" fmla="*/ 258756 w 956198"/>
                <a:gd name="connsiteY143" fmla="*/ 151417 h 801978"/>
                <a:gd name="connsiteX144" fmla="*/ 259691 w 956198"/>
                <a:gd name="connsiteY144" fmla="*/ 146653 h 801978"/>
                <a:gd name="connsiteX145" fmla="*/ 259910 w 956198"/>
                <a:gd name="connsiteY145" fmla="*/ 146122 h 801978"/>
                <a:gd name="connsiteX146" fmla="*/ 273104 w 956198"/>
                <a:gd name="connsiteY146" fmla="*/ 125818 h 801978"/>
                <a:gd name="connsiteX147" fmla="*/ 289871 w 956198"/>
                <a:gd name="connsiteY147" fmla="*/ 102308 h 801978"/>
                <a:gd name="connsiteX148" fmla="*/ 302166 w 956198"/>
                <a:gd name="connsiteY148" fmla="*/ 94630 h 801978"/>
                <a:gd name="connsiteX149" fmla="*/ 302606 w 956198"/>
                <a:gd name="connsiteY149" fmla="*/ 94300 h 801978"/>
                <a:gd name="connsiteX150" fmla="*/ 331760 w 956198"/>
                <a:gd name="connsiteY150" fmla="*/ 82811 h 801978"/>
                <a:gd name="connsiteX151" fmla="*/ 356480 w 956198"/>
                <a:gd name="connsiteY151" fmla="*/ 90343 h 801978"/>
                <a:gd name="connsiteX152" fmla="*/ 365092 w 956198"/>
                <a:gd name="connsiteY152" fmla="*/ 99248 h 801978"/>
                <a:gd name="connsiteX153" fmla="*/ 381400 w 956198"/>
                <a:gd name="connsiteY153" fmla="*/ 108099 h 801978"/>
                <a:gd name="connsiteX154" fmla="*/ 392816 w 956198"/>
                <a:gd name="connsiteY154" fmla="*/ 68994 h 801978"/>
                <a:gd name="connsiteX155" fmla="*/ 397526 w 956198"/>
                <a:gd name="connsiteY155" fmla="*/ 59613 h 801978"/>
                <a:gd name="connsiteX156" fmla="*/ 418122 w 956198"/>
                <a:gd name="connsiteY156" fmla="*/ 37477 h 801978"/>
                <a:gd name="connsiteX157" fmla="*/ 449640 w 956198"/>
                <a:gd name="connsiteY157" fmla="*/ 31393 h 801978"/>
                <a:gd name="connsiteX158" fmla="*/ 461954 w 956198"/>
                <a:gd name="connsiteY158" fmla="*/ 26006 h 801978"/>
                <a:gd name="connsiteX159" fmla="*/ 471098 w 956198"/>
                <a:gd name="connsiteY159" fmla="*/ 18896 h 801978"/>
                <a:gd name="connsiteX160" fmla="*/ 493527 w 956198"/>
                <a:gd name="connsiteY160" fmla="*/ 20325 h 801978"/>
                <a:gd name="connsiteX161" fmla="*/ 501754 w 956198"/>
                <a:gd name="connsiteY161" fmla="*/ 22927 h 801978"/>
                <a:gd name="connsiteX162" fmla="*/ 501864 w 956198"/>
                <a:gd name="connsiteY162" fmla="*/ 22927 h 801978"/>
                <a:gd name="connsiteX163" fmla="*/ 529168 w 956198"/>
                <a:gd name="connsiteY163" fmla="*/ 24467 h 801978"/>
                <a:gd name="connsiteX164" fmla="*/ 567355 w 956198"/>
                <a:gd name="connsiteY164" fmla="*/ 30385 h 801978"/>
                <a:gd name="connsiteX165" fmla="*/ 572267 w 956198"/>
                <a:gd name="connsiteY165" fmla="*/ 54115 h 801978"/>
                <a:gd name="connsiteX166" fmla="*/ 557698 w 956198"/>
                <a:gd name="connsiteY166" fmla="*/ 67309 h 801978"/>
                <a:gd name="connsiteX167" fmla="*/ 546081 w 956198"/>
                <a:gd name="connsiteY167" fmla="*/ 77882 h 801978"/>
                <a:gd name="connsiteX168" fmla="*/ 545916 w 956198"/>
                <a:gd name="connsiteY168" fmla="*/ 78248 h 80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6198" h="801978">
                  <a:moveTo>
                    <a:pt x="545824" y="78230"/>
                  </a:moveTo>
                  <a:cubicBezTo>
                    <a:pt x="542324" y="85596"/>
                    <a:pt x="542049" y="93751"/>
                    <a:pt x="543406" y="101447"/>
                  </a:cubicBezTo>
                  <a:cubicBezTo>
                    <a:pt x="545476" y="113285"/>
                    <a:pt x="551322" y="124004"/>
                    <a:pt x="555481" y="129850"/>
                  </a:cubicBezTo>
                  <a:cubicBezTo>
                    <a:pt x="558871" y="134614"/>
                    <a:pt x="562610" y="135493"/>
                    <a:pt x="566751" y="136446"/>
                  </a:cubicBezTo>
                  <a:cubicBezTo>
                    <a:pt x="570580" y="137326"/>
                    <a:pt x="574685" y="138279"/>
                    <a:pt x="579431" y="141284"/>
                  </a:cubicBezTo>
                  <a:lnTo>
                    <a:pt x="579981" y="141706"/>
                  </a:lnTo>
                  <a:cubicBezTo>
                    <a:pt x="584434" y="145462"/>
                    <a:pt x="586358" y="148760"/>
                    <a:pt x="587952" y="151454"/>
                  </a:cubicBezTo>
                  <a:cubicBezTo>
                    <a:pt x="589399" y="153946"/>
                    <a:pt x="590334" y="155522"/>
                    <a:pt x="597279" y="155522"/>
                  </a:cubicBezTo>
                  <a:cubicBezTo>
                    <a:pt x="620606" y="155522"/>
                    <a:pt x="624986" y="163988"/>
                    <a:pt x="629474" y="172637"/>
                  </a:cubicBezTo>
                  <a:cubicBezTo>
                    <a:pt x="631436" y="176448"/>
                    <a:pt x="633451" y="180314"/>
                    <a:pt x="639095" y="182660"/>
                  </a:cubicBezTo>
                  <a:cubicBezTo>
                    <a:pt x="644317" y="176650"/>
                    <a:pt x="646901" y="170456"/>
                    <a:pt x="649613" y="163951"/>
                  </a:cubicBezTo>
                  <a:cubicBezTo>
                    <a:pt x="652087" y="158032"/>
                    <a:pt x="654652" y="151875"/>
                    <a:pt x="659123" y="145205"/>
                  </a:cubicBezTo>
                  <a:lnTo>
                    <a:pt x="661652" y="140350"/>
                  </a:lnTo>
                  <a:cubicBezTo>
                    <a:pt x="667773" y="128695"/>
                    <a:pt x="673050" y="118672"/>
                    <a:pt x="671015" y="99779"/>
                  </a:cubicBezTo>
                  <a:cubicBezTo>
                    <a:pt x="666086" y="49956"/>
                    <a:pt x="667278" y="22982"/>
                    <a:pt x="671438" y="10833"/>
                  </a:cubicBezTo>
                  <a:cubicBezTo>
                    <a:pt x="674094" y="3100"/>
                    <a:pt x="678144" y="-125"/>
                    <a:pt x="683000" y="4"/>
                  </a:cubicBezTo>
                  <a:cubicBezTo>
                    <a:pt x="687159" y="114"/>
                    <a:pt x="691356" y="3137"/>
                    <a:pt x="695259" y="8103"/>
                  </a:cubicBezTo>
                  <a:cubicBezTo>
                    <a:pt x="704165" y="19409"/>
                    <a:pt x="713364" y="42919"/>
                    <a:pt x="716551" y="61683"/>
                  </a:cubicBezTo>
                  <a:lnTo>
                    <a:pt x="717156" y="66906"/>
                  </a:lnTo>
                  <a:cubicBezTo>
                    <a:pt x="719008" y="83287"/>
                    <a:pt x="720290" y="94667"/>
                    <a:pt x="735389" y="97837"/>
                  </a:cubicBezTo>
                  <a:lnTo>
                    <a:pt x="735463" y="97837"/>
                  </a:lnTo>
                  <a:cubicBezTo>
                    <a:pt x="760915" y="103701"/>
                    <a:pt x="761061" y="105094"/>
                    <a:pt x="762857" y="123473"/>
                  </a:cubicBezTo>
                  <a:cubicBezTo>
                    <a:pt x="763242" y="127449"/>
                    <a:pt x="763755" y="132488"/>
                    <a:pt x="764818" y="138755"/>
                  </a:cubicBezTo>
                  <a:lnTo>
                    <a:pt x="764855" y="139067"/>
                  </a:lnTo>
                  <a:cubicBezTo>
                    <a:pt x="765514" y="144564"/>
                    <a:pt x="767658" y="146983"/>
                    <a:pt x="769985" y="149585"/>
                  </a:cubicBezTo>
                  <a:cubicBezTo>
                    <a:pt x="776344" y="156695"/>
                    <a:pt x="783674" y="164922"/>
                    <a:pt x="780118" y="206702"/>
                  </a:cubicBezTo>
                  <a:cubicBezTo>
                    <a:pt x="779404" y="215772"/>
                    <a:pt x="781384" y="218099"/>
                    <a:pt x="784370" y="218392"/>
                  </a:cubicBezTo>
                  <a:cubicBezTo>
                    <a:pt x="786257" y="218576"/>
                    <a:pt x="788878" y="218337"/>
                    <a:pt x="791571" y="218081"/>
                  </a:cubicBezTo>
                  <a:cubicBezTo>
                    <a:pt x="799140" y="217366"/>
                    <a:pt x="807349" y="216597"/>
                    <a:pt x="814055" y="223358"/>
                  </a:cubicBezTo>
                  <a:cubicBezTo>
                    <a:pt x="817097" y="226162"/>
                    <a:pt x="819552" y="231476"/>
                    <a:pt x="822246" y="237322"/>
                  </a:cubicBezTo>
                  <a:cubicBezTo>
                    <a:pt x="825068" y="243442"/>
                    <a:pt x="828238" y="250277"/>
                    <a:pt x="831482" y="253026"/>
                  </a:cubicBezTo>
                  <a:lnTo>
                    <a:pt x="832197" y="253630"/>
                  </a:lnTo>
                  <a:lnTo>
                    <a:pt x="832673" y="254418"/>
                  </a:lnTo>
                  <a:cubicBezTo>
                    <a:pt x="834542" y="257570"/>
                    <a:pt x="837052" y="259861"/>
                    <a:pt x="839819" y="262371"/>
                  </a:cubicBezTo>
                  <a:cubicBezTo>
                    <a:pt x="843795" y="265999"/>
                    <a:pt x="848248" y="270048"/>
                    <a:pt x="852738" y="277488"/>
                  </a:cubicBezTo>
                  <a:cubicBezTo>
                    <a:pt x="861240" y="287219"/>
                    <a:pt x="862578" y="295098"/>
                    <a:pt x="863641" y="301457"/>
                  </a:cubicBezTo>
                  <a:cubicBezTo>
                    <a:pt x="864282" y="305286"/>
                    <a:pt x="864777" y="308236"/>
                    <a:pt x="868643" y="310197"/>
                  </a:cubicBezTo>
                  <a:lnTo>
                    <a:pt x="869120" y="310435"/>
                  </a:lnTo>
                  <a:lnTo>
                    <a:pt x="869596" y="310838"/>
                  </a:lnTo>
                  <a:cubicBezTo>
                    <a:pt x="871080" y="312085"/>
                    <a:pt x="872400" y="312616"/>
                    <a:pt x="873664" y="313111"/>
                  </a:cubicBezTo>
                  <a:cubicBezTo>
                    <a:pt x="876541" y="314247"/>
                    <a:pt x="879235" y="315328"/>
                    <a:pt x="883047" y="320147"/>
                  </a:cubicBezTo>
                  <a:lnTo>
                    <a:pt x="883285" y="320477"/>
                  </a:lnTo>
                  <a:cubicBezTo>
                    <a:pt x="888287" y="327862"/>
                    <a:pt x="888049" y="332516"/>
                    <a:pt x="887829" y="336639"/>
                  </a:cubicBezTo>
                  <a:cubicBezTo>
                    <a:pt x="887664" y="339736"/>
                    <a:pt x="887536" y="342191"/>
                    <a:pt x="902012" y="351061"/>
                  </a:cubicBezTo>
                  <a:lnTo>
                    <a:pt x="902067" y="351061"/>
                  </a:lnTo>
                  <a:cubicBezTo>
                    <a:pt x="907839" y="354744"/>
                    <a:pt x="914839" y="363466"/>
                    <a:pt x="920629" y="373233"/>
                  </a:cubicBezTo>
                  <a:cubicBezTo>
                    <a:pt x="926365" y="382890"/>
                    <a:pt x="931092" y="393847"/>
                    <a:pt x="932486" y="402057"/>
                  </a:cubicBezTo>
                  <a:lnTo>
                    <a:pt x="932522" y="402277"/>
                  </a:lnTo>
                  <a:cubicBezTo>
                    <a:pt x="935179" y="421737"/>
                    <a:pt x="940493" y="431266"/>
                    <a:pt x="945257" y="439805"/>
                  </a:cubicBezTo>
                  <a:cubicBezTo>
                    <a:pt x="954438" y="456278"/>
                    <a:pt x="961859" y="469619"/>
                    <a:pt x="950260" y="528439"/>
                  </a:cubicBezTo>
                  <a:cubicBezTo>
                    <a:pt x="949362" y="533332"/>
                    <a:pt x="948464" y="539122"/>
                    <a:pt x="947548" y="544986"/>
                  </a:cubicBezTo>
                  <a:cubicBezTo>
                    <a:pt x="943626" y="570182"/>
                    <a:pt x="939430" y="597009"/>
                    <a:pt x="925595" y="608810"/>
                  </a:cubicBezTo>
                  <a:cubicBezTo>
                    <a:pt x="900363" y="631330"/>
                    <a:pt x="900289" y="640694"/>
                    <a:pt x="900235" y="650260"/>
                  </a:cubicBezTo>
                  <a:cubicBezTo>
                    <a:pt x="900179" y="657625"/>
                    <a:pt x="900125" y="665084"/>
                    <a:pt x="893638" y="676023"/>
                  </a:cubicBezTo>
                  <a:cubicBezTo>
                    <a:pt x="890485" y="681356"/>
                    <a:pt x="887408" y="684324"/>
                    <a:pt x="884493" y="687128"/>
                  </a:cubicBezTo>
                  <a:cubicBezTo>
                    <a:pt x="880517" y="690976"/>
                    <a:pt x="876834" y="694549"/>
                    <a:pt x="874012" y="706313"/>
                  </a:cubicBezTo>
                  <a:cubicBezTo>
                    <a:pt x="873077" y="712086"/>
                    <a:pt x="873371" y="719690"/>
                    <a:pt x="873664" y="727148"/>
                  </a:cubicBezTo>
                  <a:cubicBezTo>
                    <a:pt x="874104" y="738399"/>
                    <a:pt x="874544" y="749449"/>
                    <a:pt x="870989" y="756925"/>
                  </a:cubicBezTo>
                  <a:lnTo>
                    <a:pt x="870476" y="757786"/>
                  </a:lnTo>
                  <a:cubicBezTo>
                    <a:pt x="864228" y="766564"/>
                    <a:pt x="854149" y="767388"/>
                    <a:pt x="843869" y="768231"/>
                  </a:cubicBezTo>
                  <a:cubicBezTo>
                    <a:pt x="838939" y="768634"/>
                    <a:pt x="833956" y="769037"/>
                    <a:pt x="829887" y="770412"/>
                  </a:cubicBezTo>
                  <a:lnTo>
                    <a:pt x="829667" y="770485"/>
                  </a:lnTo>
                  <a:cubicBezTo>
                    <a:pt x="820542" y="773050"/>
                    <a:pt x="816529" y="777485"/>
                    <a:pt x="812003" y="782469"/>
                  </a:cubicBezTo>
                  <a:cubicBezTo>
                    <a:pt x="809584" y="785144"/>
                    <a:pt x="807019" y="787966"/>
                    <a:pt x="803537" y="790916"/>
                  </a:cubicBezTo>
                  <a:lnTo>
                    <a:pt x="803226" y="791191"/>
                  </a:lnTo>
                  <a:cubicBezTo>
                    <a:pt x="768922" y="815654"/>
                    <a:pt x="756444" y="793885"/>
                    <a:pt x="743745" y="771694"/>
                  </a:cubicBezTo>
                  <a:lnTo>
                    <a:pt x="743452" y="771181"/>
                  </a:lnTo>
                  <a:cubicBezTo>
                    <a:pt x="741106" y="773912"/>
                    <a:pt x="739035" y="777357"/>
                    <a:pt x="736983" y="780802"/>
                  </a:cubicBezTo>
                  <a:cubicBezTo>
                    <a:pt x="731010" y="790770"/>
                    <a:pt x="725072" y="800647"/>
                    <a:pt x="711622" y="800647"/>
                  </a:cubicBezTo>
                  <a:lnTo>
                    <a:pt x="711018" y="800610"/>
                  </a:lnTo>
                  <a:cubicBezTo>
                    <a:pt x="704073" y="799639"/>
                    <a:pt x="700720" y="796945"/>
                    <a:pt x="696982" y="793958"/>
                  </a:cubicBezTo>
                  <a:cubicBezTo>
                    <a:pt x="692217" y="790147"/>
                    <a:pt x="686610" y="785676"/>
                    <a:pt x="665904" y="785676"/>
                  </a:cubicBezTo>
                  <a:cubicBezTo>
                    <a:pt x="660278" y="785676"/>
                    <a:pt x="655971" y="785053"/>
                    <a:pt x="651904" y="783495"/>
                  </a:cubicBezTo>
                  <a:cubicBezTo>
                    <a:pt x="647854" y="781956"/>
                    <a:pt x="644263" y="779537"/>
                    <a:pt x="640011" y="775964"/>
                  </a:cubicBezTo>
                  <a:lnTo>
                    <a:pt x="639663" y="775653"/>
                  </a:lnTo>
                  <a:cubicBezTo>
                    <a:pt x="614614" y="750328"/>
                    <a:pt x="614944" y="746773"/>
                    <a:pt x="616116" y="734881"/>
                  </a:cubicBezTo>
                  <a:cubicBezTo>
                    <a:pt x="616647" y="729365"/>
                    <a:pt x="617436" y="721431"/>
                    <a:pt x="613477" y="705012"/>
                  </a:cubicBezTo>
                  <a:cubicBezTo>
                    <a:pt x="609739" y="703491"/>
                    <a:pt x="606441" y="702832"/>
                    <a:pt x="603638" y="702282"/>
                  </a:cubicBezTo>
                  <a:cubicBezTo>
                    <a:pt x="593064" y="700193"/>
                    <a:pt x="587494" y="699094"/>
                    <a:pt x="585075" y="677489"/>
                  </a:cubicBezTo>
                  <a:lnTo>
                    <a:pt x="570342" y="673348"/>
                  </a:lnTo>
                  <a:lnTo>
                    <a:pt x="569572" y="670123"/>
                  </a:lnTo>
                  <a:cubicBezTo>
                    <a:pt x="567722" y="662335"/>
                    <a:pt x="568107" y="656123"/>
                    <a:pt x="569518" y="650589"/>
                  </a:cubicBezTo>
                  <a:cubicBezTo>
                    <a:pt x="565541" y="656123"/>
                    <a:pt x="563526" y="656123"/>
                    <a:pt x="560465" y="656123"/>
                  </a:cubicBezTo>
                  <a:cubicBezTo>
                    <a:pt x="558743" y="656123"/>
                    <a:pt x="556141" y="656123"/>
                    <a:pt x="544926" y="668419"/>
                  </a:cubicBezTo>
                  <a:lnTo>
                    <a:pt x="544816" y="668529"/>
                  </a:lnTo>
                  <a:cubicBezTo>
                    <a:pt x="532447" y="681282"/>
                    <a:pt x="523652" y="679029"/>
                    <a:pt x="517092" y="670984"/>
                  </a:cubicBezTo>
                  <a:cubicBezTo>
                    <a:pt x="512071" y="664827"/>
                    <a:pt x="509121" y="655225"/>
                    <a:pt x="506757" y="647456"/>
                  </a:cubicBezTo>
                  <a:cubicBezTo>
                    <a:pt x="505749" y="644194"/>
                    <a:pt x="504851" y="641262"/>
                    <a:pt x="504118" y="639558"/>
                  </a:cubicBezTo>
                  <a:cubicBezTo>
                    <a:pt x="494993" y="626529"/>
                    <a:pt x="494461" y="617551"/>
                    <a:pt x="494131" y="611338"/>
                  </a:cubicBezTo>
                  <a:cubicBezTo>
                    <a:pt x="493838" y="606061"/>
                    <a:pt x="493765" y="604834"/>
                    <a:pt x="460121" y="603642"/>
                  </a:cubicBezTo>
                  <a:cubicBezTo>
                    <a:pt x="453635" y="603642"/>
                    <a:pt x="445883" y="600326"/>
                    <a:pt x="436905" y="596459"/>
                  </a:cubicBezTo>
                  <a:cubicBezTo>
                    <a:pt x="419204" y="588800"/>
                    <a:pt x="396005" y="578795"/>
                    <a:pt x="373631" y="592245"/>
                  </a:cubicBezTo>
                  <a:lnTo>
                    <a:pt x="366723" y="596551"/>
                  </a:lnTo>
                  <a:cubicBezTo>
                    <a:pt x="354775" y="603954"/>
                    <a:pt x="350048" y="606904"/>
                    <a:pt x="345467" y="607857"/>
                  </a:cubicBezTo>
                  <a:cubicBezTo>
                    <a:pt x="342187" y="608553"/>
                    <a:pt x="339658" y="608168"/>
                    <a:pt x="335516" y="607546"/>
                  </a:cubicBezTo>
                  <a:cubicBezTo>
                    <a:pt x="330880" y="606849"/>
                    <a:pt x="323844" y="605805"/>
                    <a:pt x="310265" y="605805"/>
                  </a:cubicBezTo>
                  <a:cubicBezTo>
                    <a:pt x="306051" y="605805"/>
                    <a:pt x="299583" y="609066"/>
                    <a:pt x="292894" y="613446"/>
                  </a:cubicBezTo>
                  <a:cubicBezTo>
                    <a:pt x="282669" y="620152"/>
                    <a:pt x="272408" y="629296"/>
                    <a:pt x="268120" y="634116"/>
                  </a:cubicBezTo>
                  <a:cubicBezTo>
                    <a:pt x="260039" y="643186"/>
                    <a:pt x="253222" y="648885"/>
                    <a:pt x="244958" y="652953"/>
                  </a:cubicBezTo>
                  <a:cubicBezTo>
                    <a:pt x="236840" y="656948"/>
                    <a:pt x="227586" y="659202"/>
                    <a:pt x="214466" y="661400"/>
                  </a:cubicBezTo>
                  <a:lnTo>
                    <a:pt x="213733" y="661474"/>
                  </a:lnTo>
                  <a:cubicBezTo>
                    <a:pt x="210142" y="661474"/>
                    <a:pt x="207375" y="661602"/>
                    <a:pt x="204773" y="661748"/>
                  </a:cubicBezTo>
                  <a:cubicBezTo>
                    <a:pt x="196398" y="662170"/>
                    <a:pt x="189398" y="662500"/>
                    <a:pt x="179265" y="659092"/>
                  </a:cubicBezTo>
                  <a:lnTo>
                    <a:pt x="175051" y="657259"/>
                  </a:lnTo>
                  <a:cubicBezTo>
                    <a:pt x="168839" y="654474"/>
                    <a:pt x="164862" y="652678"/>
                    <a:pt x="158321" y="658194"/>
                  </a:cubicBezTo>
                  <a:cubicBezTo>
                    <a:pt x="155242" y="660796"/>
                    <a:pt x="152273" y="663673"/>
                    <a:pt x="149360" y="666513"/>
                  </a:cubicBezTo>
                  <a:cubicBezTo>
                    <a:pt x="137577" y="677966"/>
                    <a:pt x="126290" y="688924"/>
                    <a:pt x="104411" y="687183"/>
                  </a:cubicBezTo>
                  <a:cubicBezTo>
                    <a:pt x="94717" y="687164"/>
                    <a:pt x="85097" y="683719"/>
                    <a:pt x="76246" y="678827"/>
                  </a:cubicBezTo>
                  <a:cubicBezTo>
                    <a:pt x="67652" y="674099"/>
                    <a:pt x="59754" y="667997"/>
                    <a:pt x="53213" y="662482"/>
                  </a:cubicBezTo>
                  <a:lnTo>
                    <a:pt x="51453" y="660997"/>
                  </a:lnTo>
                  <a:lnTo>
                    <a:pt x="51215" y="658560"/>
                  </a:lnTo>
                  <a:cubicBezTo>
                    <a:pt x="49474" y="641006"/>
                    <a:pt x="52131" y="636425"/>
                    <a:pt x="55191" y="631147"/>
                  </a:cubicBezTo>
                  <a:cubicBezTo>
                    <a:pt x="56547" y="628783"/>
                    <a:pt x="58050" y="626200"/>
                    <a:pt x="58875" y="620611"/>
                  </a:cubicBezTo>
                  <a:lnTo>
                    <a:pt x="58930" y="620317"/>
                  </a:lnTo>
                  <a:cubicBezTo>
                    <a:pt x="60249" y="613611"/>
                    <a:pt x="59076" y="605585"/>
                    <a:pt x="57922" y="597724"/>
                  </a:cubicBezTo>
                  <a:cubicBezTo>
                    <a:pt x="57116" y="592135"/>
                    <a:pt x="56291" y="586619"/>
                    <a:pt x="56254" y="581360"/>
                  </a:cubicBezTo>
                  <a:cubicBezTo>
                    <a:pt x="53414" y="563732"/>
                    <a:pt x="48925" y="554973"/>
                    <a:pt x="44252" y="545866"/>
                  </a:cubicBezTo>
                  <a:cubicBezTo>
                    <a:pt x="40697" y="538940"/>
                    <a:pt x="37032" y="531811"/>
                    <a:pt x="33770" y="520890"/>
                  </a:cubicBezTo>
                  <a:cubicBezTo>
                    <a:pt x="28658" y="507953"/>
                    <a:pt x="23582" y="493257"/>
                    <a:pt x="18543" y="478561"/>
                  </a:cubicBezTo>
                  <a:cubicBezTo>
                    <a:pt x="16326" y="472202"/>
                    <a:pt x="12184" y="462234"/>
                    <a:pt x="10737" y="456077"/>
                  </a:cubicBezTo>
                  <a:cubicBezTo>
                    <a:pt x="8391" y="446713"/>
                    <a:pt x="6247" y="439787"/>
                    <a:pt x="4525" y="434253"/>
                  </a:cubicBezTo>
                  <a:cubicBezTo>
                    <a:pt x="-1925" y="413473"/>
                    <a:pt x="-3171" y="409460"/>
                    <a:pt x="12239" y="391172"/>
                  </a:cubicBezTo>
                  <a:cubicBezTo>
                    <a:pt x="11268" y="388937"/>
                    <a:pt x="10059" y="386921"/>
                    <a:pt x="8868" y="384905"/>
                  </a:cubicBezTo>
                  <a:cubicBezTo>
                    <a:pt x="6779" y="381387"/>
                    <a:pt x="4690" y="377850"/>
                    <a:pt x="3187" y="372848"/>
                  </a:cubicBezTo>
                  <a:lnTo>
                    <a:pt x="3041" y="372280"/>
                  </a:lnTo>
                  <a:cubicBezTo>
                    <a:pt x="1190" y="362953"/>
                    <a:pt x="3444" y="358188"/>
                    <a:pt x="5716" y="353369"/>
                  </a:cubicBezTo>
                  <a:cubicBezTo>
                    <a:pt x="6852" y="351024"/>
                    <a:pt x="7970" y="348642"/>
                    <a:pt x="7970" y="345361"/>
                  </a:cubicBezTo>
                  <a:lnTo>
                    <a:pt x="7970" y="344519"/>
                  </a:lnTo>
                  <a:lnTo>
                    <a:pt x="8245" y="343584"/>
                  </a:lnTo>
                  <a:cubicBezTo>
                    <a:pt x="10682" y="335375"/>
                    <a:pt x="11488" y="329328"/>
                    <a:pt x="12129" y="324454"/>
                  </a:cubicBezTo>
                  <a:cubicBezTo>
                    <a:pt x="13595" y="313202"/>
                    <a:pt x="14402" y="307155"/>
                    <a:pt x="27778" y="295886"/>
                  </a:cubicBezTo>
                  <a:lnTo>
                    <a:pt x="36024" y="288831"/>
                  </a:lnTo>
                  <a:cubicBezTo>
                    <a:pt x="58398" y="269590"/>
                    <a:pt x="70987" y="258779"/>
                    <a:pt x="108772" y="256379"/>
                  </a:cubicBezTo>
                  <a:cubicBezTo>
                    <a:pt x="116981" y="237999"/>
                    <a:pt x="130999" y="238952"/>
                    <a:pt x="147986" y="240107"/>
                  </a:cubicBezTo>
                  <a:cubicBezTo>
                    <a:pt x="156213" y="240657"/>
                    <a:pt x="165247" y="241279"/>
                    <a:pt x="174299" y="239264"/>
                  </a:cubicBezTo>
                  <a:cubicBezTo>
                    <a:pt x="183809" y="236021"/>
                    <a:pt x="186595" y="231219"/>
                    <a:pt x="190205" y="224953"/>
                  </a:cubicBezTo>
                  <a:lnTo>
                    <a:pt x="192055" y="221764"/>
                  </a:lnTo>
                  <a:lnTo>
                    <a:pt x="192624" y="221214"/>
                  </a:lnTo>
                  <a:cubicBezTo>
                    <a:pt x="204021" y="210000"/>
                    <a:pt x="203948" y="204136"/>
                    <a:pt x="203692" y="187974"/>
                  </a:cubicBezTo>
                  <a:lnTo>
                    <a:pt x="203581" y="178372"/>
                  </a:lnTo>
                  <a:cubicBezTo>
                    <a:pt x="203581" y="157079"/>
                    <a:pt x="209207" y="150134"/>
                    <a:pt x="217526" y="150134"/>
                  </a:cubicBezTo>
                  <a:cubicBezTo>
                    <a:pt x="224087" y="150134"/>
                    <a:pt x="231306" y="155595"/>
                    <a:pt x="238453" y="161019"/>
                  </a:cubicBezTo>
                  <a:cubicBezTo>
                    <a:pt x="244573" y="165655"/>
                    <a:pt x="250620" y="170236"/>
                    <a:pt x="253185" y="169851"/>
                  </a:cubicBezTo>
                  <a:cubicBezTo>
                    <a:pt x="256631" y="162393"/>
                    <a:pt x="257180" y="159572"/>
                    <a:pt x="258756" y="151417"/>
                  </a:cubicBezTo>
                  <a:lnTo>
                    <a:pt x="259691" y="146653"/>
                  </a:lnTo>
                  <a:lnTo>
                    <a:pt x="259910" y="146122"/>
                  </a:lnTo>
                  <a:cubicBezTo>
                    <a:pt x="262696" y="139048"/>
                    <a:pt x="267882" y="132415"/>
                    <a:pt x="273104" y="125818"/>
                  </a:cubicBezTo>
                  <a:cubicBezTo>
                    <a:pt x="283219" y="104525"/>
                    <a:pt x="284263" y="104177"/>
                    <a:pt x="289871" y="102308"/>
                  </a:cubicBezTo>
                  <a:cubicBezTo>
                    <a:pt x="291959" y="101612"/>
                    <a:pt x="295130" y="100567"/>
                    <a:pt x="302166" y="94630"/>
                  </a:cubicBezTo>
                  <a:lnTo>
                    <a:pt x="302606" y="94300"/>
                  </a:lnTo>
                  <a:cubicBezTo>
                    <a:pt x="310412" y="89042"/>
                    <a:pt x="320967" y="83764"/>
                    <a:pt x="331760" y="82811"/>
                  </a:cubicBezTo>
                  <a:cubicBezTo>
                    <a:pt x="340244" y="82060"/>
                    <a:pt x="348856" y="83929"/>
                    <a:pt x="356480" y="90343"/>
                  </a:cubicBezTo>
                  <a:cubicBezTo>
                    <a:pt x="360383" y="93623"/>
                    <a:pt x="362875" y="96609"/>
                    <a:pt x="365092" y="99248"/>
                  </a:cubicBezTo>
                  <a:cubicBezTo>
                    <a:pt x="368830" y="103719"/>
                    <a:pt x="371633" y="107036"/>
                    <a:pt x="381400" y="108099"/>
                  </a:cubicBezTo>
                  <a:cubicBezTo>
                    <a:pt x="378909" y="96444"/>
                    <a:pt x="384131" y="86128"/>
                    <a:pt x="392816" y="68994"/>
                  </a:cubicBezTo>
                  <a:lnTo>
                    <a:pt x="397526" y="59613"/>
                  </a:lnTo>
                  <a:cubicBezTo>
                    <a:pt x="404434" y="47940"/>
                    <a:pt x="410114" y="41453"/>
                    <a:pt x="418122" y="37477"/>
                  </a:cubicBezTo>
                  <a:cubicBezTo>
                    <a:pt x="425800" y="33665"/>
                    <a:pt x="435109" y="32493"/>
                    <a:pt x="449640" y="31393"/>
                  </a:cubicBezTo>
                  <a:cubicBezTo>
                    <a:pt x="458417" y="30330"/>
                    <a:pt x="460140" y="28205"/>
                    <a:pt x="461954" y="26006"/>
                  </a:cubicBezTo>
                  <a:cubicBezTo>
                    <a:pt x="463951" y="23569"/>
                    <a:pt x="466040" y="21040"/>
                    <a:pt x="471098" y="18896"/>
                  </a:cubicBezTo>
                  <a:cubicBezTo>
                    <a:pt x="479802" y="15231"/>
                    <a:pt x="486399" y="17687"/>
                    <a:pt x="493527" y="20325"/>
                  </a:cubicBezTo>
                  <a:cubicBezTo>
                    <a:pt x="496239" y="21315"/>
                    <a:pt x="499024" y="22359"/>
                    <a:pt x="501754" y="22927"/>
                  </a:cubicBezTo>
                  <a:lnTo>
                    <a:pt x="501864" y="22927"/>
                  </a:lnTo>
                  <a:cubicBezTo>
                    <a:pt x="508809" y="24613"/>
                    <a:pt x="519016" y="24540"/>
                    <a:pt x="529168" y="24467"/>
                  </a:cubicBezTo>
                  <a:cubicBezTo>
                    <a:pt x="544652" y="24357"/>
                    <a:pt x="560081" y="24247"/>
                    <a:pt x="567355" y="30385"/>
                  </a:cubicBezTo>
                  <a:cubicBezTo>
                    <a:pt x="577434" y="38888"/>
                    <a:pt x="577214" y="46712"/>
                    <a:pt x="572267" y="54115"/>
                  </a:cubicBezTo>
                  <a:cubicBezTo>
                    <a:pt x="568950" y="59100"/>
                    <a:pt x="563251" y="63259"/>
                    <a:pt x="557698" y="67309"/>
                  </a:cubicBezTo>
                  <a:cubicBezTo>
                    <a:pt x="552421" y="71157"/>
                    <a:pt x="547235" y="74950"/>
                    <a:pt x="546081" y="77882"/>
                  </a:cubicBezTo>
                  <a:lnTo>
                    <a:pt x="545916" y="78248"/>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0" name="Freeform: Shape 369">
              <a:extLst>
                <a:ext uri="{FF2B5EF4-FFF2-40B4-BE49-F238E27FC236}">
                  <a16:creationId xmlns:a16="http://schemas.microsoft.com/office/drawing/2014/main" id="{46E83CF1-E546-DDFD-33F8-C59A530FD286}"/>
                </a:ext>
              </a:extLst>
            </p:cNvPr>
            <p:cNvSpPr/>
            <p:nvPr/>
          </p:nvSpPr>
          <p:spPr>
            <a:xfrm>
              <a:off x="8352661" y="3508720"/>
              <a:ext cx="166025" cy="352497"/>
            </a:xfrm>
            <a:custGeom>
              <a:avLst/>
              <a:gdLst>
                <a:gd name="connsiteX0" fmla="*/ 60881 w 166025"/>
                <a:gd name="connsiteY0" fmla="*/ 79505 h 352497"/>
                <a:gd name="connsiteX1" fmla="*/ 124393 w 166025"/>
                <a:gd name="connsiteY1" fmla="*/ 152307 h 352497"/>
                <a:gd name="connsiteX2" fmla="*/ 68503 w 166025"/>
                <a:gd name="connsiteY2" fmla="*/ 148019 h 352497"/>
                <a:gd name="connsiteX3" fmla="*/ 15162 w 166025"/>
                <a:gd name="connsiteY3" fmla="*/ 113771 h 352497"/>
                <a:gd name="connsiteX4" fmla="*/ 12614 w 166025"/>
                <a:gd name="connsiteY4" fmla="*/ 47400 h 352497"/>
                <a:gd name="connsiteX5" fmla="*/ 17690 w 166025"/>
                <a:gd name="connsiteY5" fmla="*/ 4577 h 352497"/>
                <a:gd name="connsiteX6" fmla="*/ 48164 w 166025"/>
                <a:gd name="connsiteY6" fmla="*/ 6721 h 352497"/>
                <a:gd name="connsiteX7" fmla="*/ 60862 w 166025"/>
                <a:gd name="connsiteY7" fmla="*/ 79505 h 352497"/>
                <a:gd name="connsiteX8" fmla="*/ 60862 w 166025"/>
                <a:gd name="connsiteY8" fmla="*/ 79505 h 352497"/>
                <a:gd name="connsiteX9" fmla="*/ 162489 w 166025"/>
                <a:gd name="connsiteY9" fmla="*/ 265771 h 352497"/>
                <a:gd name="connsiteX10" fmla="*/ 159942 w 166025"/>
                <a:gd name="connsiteY10" fmla="*/ 231505 h 352497"/>
                <a:gd name="connsiteX11" fmla="*/ 96430 w 166025"/>
                <a:gd name="connsiteY11" fmla="*/ 265771 h 352497"/>
                <a:gd name="connsiteX12" fmla="*/ 63410 w 166025"/>
                <a:gd name="connsiteY12" fmla="*/ 287174 h 352497"/>
                <a:gd name="connsiteX13" fmla="*/ 91354 w 166025"/>
                <a:gd name="connsiteY13" fmla="*/ 308595 h 352497"/>
                <a:gd name="connsiteX14" fmla="*/ 131997 w 166025"/>
                <a:gd name="connsiteY14" fmla="*/ 351419 h 352497"/>
                <a:gd name="connsiteX15" fmla="*/ 144696 w 166025"/>
                <a:gd name="connsiteY15" fmla="*/ 323584 h 352497"/>
                <a:gd name="connsiteX16" fmla="*/ 159942 w 166025"/>
                <a:gd name="connsiteY16" fmla="*/ 297894 h 352497"/>
                <a:gd name="connsiteX17" fmla="*/ 162489 w 166025"/>
                <a:gd name="connsiteY17" fmla="*/ 265789 h 352497"/>
                <a:gd name="connsiteX18" fmla="*/ 162489 w 166025"/>
                <a:gd name="connsiteY18" fmla="*/ 265789 h 352497"/>
                <a:gd name="connsiteX19" fmla="*/ 63410 w 166025"/>
                <a:gd name="connsiteY19" fmla="*/ 184411 h 352497"/>
                <a:gd name="connsiteX20" fmla="*/ 63410 w 166025"/>
                <a:gd name="connsiteY20" fmla="*/ 225091 h 352497"/>
                <a:gd name="connsiteX21" fmla="*/ 93901 w 166025"/>
                <a:gd name="connsiteY21" fmla="*/ 252926 h 352497"/>
                <a:gd name="connsiteX22" fmla="*/ 63410 w 166025"/>
                <a:gd name="connsiteY22" fmla="*/ 184411 h 35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025" h="352497">
                  <a:moveTo>
                    <a:pt x="60881" y="79505"/>
                  </a:moveTo>
                  <a:cubicBezTo>
                    <a:pt x="71032" y="90206"/>
                    <a:pt x="98995" y="105195"/>
                    <a:pt x="124393" y="152307"/>
                  </a:cubicBezTo>
                  <a:cubicBezTo>
                    <a:pt x="165036" y="235811"/>
                    <a:pt x="126940" y="257213"/>
                    <a:pt x="68503" y="148019"/>
                  </a:cubicBezTo>
                  <a:cubicBezTo>
                    <a:pt x="50729" y="113771"/>
                    <a:pt x="32936" y="141606"/>
                    <a:pt x="15162" y="113771"/>
                  </a:cubicBezTo>
                  <a:cubicBezTo>
                    <a:pt x="-12783" y="75235"/>
                    <a:pt x="5010" y="58102"/>
                    <a:pt x="12614" y="47400"/>
                  </a:cubicBezTo>
                  <a:cubicBezTo>
                    <a:pt x="17690" y="34555"/>
                    <a:pt x="15162" y="21710"/>
                    <a:pt x="17690" y="4577"/>
                  </a:cubicBezTo>
                  <a:cubicBezTo>
                    <a:pt x="30389" y="289"/>
                    <a:pt x="40559" y="-3981"/>
                    <a:pt x="48164" y="6721"/>
                  </a:cubicBezTo>
                  <a:cubicBezTo>
                    <a:pt x="73561" y="40969"/>
                    <a:pt x="45616" y="62390"/>
                    <a:pt x="60862" y="79505"/>
                  </a:cubicBezTo>
                  <a:lnTo>
                    <a:pt x="60862" y="79505"/>
                  </a:lnTo>
                  <a:close/>
                  <a:moveTo>
                    <a:pt x="162489" y="265771"/>
                  </a:moveTo>
                  <a:cubicBezTo>
                    <a:pt x="154866" y="250782"/>
                    <a:pt x="162489" y="246494"/>
                    <a:pt x="159942" y="231505"/>
                  </a:cubicBezTo>
                  <a:cubicBezTo>
                    <a:pt x="131997" y="216515"/>
                    <a:pt x="131997" y="257195"/>
                    <a:pt x="96430" y="265771"/>
                  </a:cubicBezTo>
                  <a:cubicBezTo>
                    <a:pt x="81184" y="270059"/>
                    <a:pt x="71032" y="272185"/>
                    <a:pt x="63410" y="287174"/>
                  </a:cubicBezTo>
                  <a:cubicBezTo>
                    <a:pt x="48164" y="315008"/>
                    <a:pt x="78655" y="308595"/>
                    <a:pt x="91354" y="308595"/>
                  </a:cubicBezTo>
                  <a:cubicBezTo>
                    <a:pt x="96430" y="315008"/>
                    <a:pt x="116751" y="359976"/>
                    <a:pt x="131997" y="351419"/>
                  </a:cubicBezTo>
                  <a:cubicBezTo>
                    <a:pt x="139620" y="342843"/>
                    <a:pt x="139620" y="336430"/>
                    <a:pt x="144696" y="323584"/>
                  </a:cubicBezTo>
                  <a:cubicBezTo>
                    <a:pt x="149772" y="308595"/>
                    <a:pt x="152319" y="308595"/>
                    <a:pt x="159942" y="297894"/>
                  </a:cubicBezTo>
                  <a:cubicBezTo>
                    <a:pt x="167565" y="285048"/>
                    <a:pt x="167565" y="280760"/>
                    <a:pt x="162489" y="265789"/>
                  </a:cubicBezTo>
                  <a:lnTo>
                    <a:pt x="162489" y="265789"/>
                  </a:lnTo>
                  <a:close/>
                  <a:moveTo>
                    <a:pt x="63410" y="184411"/>
                  </a:moveTo>
                  <a:cubicBezTo>
                    <a:pt x="40541" y="192969"/>
                    <a:pt x="58334" y="212246"/>
                    <a:pt x="63410" y="225091"/>
                  </a:cubicBezTo>
                  <a:cubicBezTo>
                    <a:pt x="68485" y="237937"/>
                    <a:pt x="68485" y="270059"/>
                    <a:pt x="93901" y="252926"/>
                  </a:cubicBezTo>
                  <a:cubicBezTo>
                    <a:pt x="124393" y="233667"/>
                    <a:pt x="78655" y="180123"/>
                    <a:pt x="63410" y="18441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1" name="Freeform: Shape 370">
              <a:extLst>
                <a:ext uri="{FF2B5EF4-FFF2-40B4-BE49-F238E27FC236}">
                  <a16:creationId xmlns:a16="http://schemas.microsoft.com/office/drawing/2014/main" id="{5CC0B1E5-ABC6-359E-3DD8-CC1F30A345D6}"/>
                </a:ext>
              </a:extLst>
            </p:cNvPr>
            <p:cNvSpPr/>
            <p:nvPr/>
          </p:nvSpPr>
          <p:spPr>
            <a:xfrm>
              <a:off x="7786082" y="3851240"/>
              <a:ext cx="731597" cy="422336"/>
            </a:xfrm>
            <a:custGeom>
              <a:avLst/>
              <a:gdLst>
                <a:gd name="connsiteX0" fmla="*/ 673179 w 731597"/>
                <a:gd name="connsiteY0" fmla="*/ 103104 h 422336"/>
                <a:gd name="connsiteX1" fmla="*/ 683331 w 731597"/>
                <a:gd name="connsiteY1" fmla="*/ 122363 h 422336"/>
                <a:gd name="connsiteX2" fmla="*/ 612196 w 731597"/>
                <a:gd name="connsiteY2" fmla="*/ 141640 h 422336"/>
                <a:gd name="connsiteX3" fmla="*/ 586799 w 731597"/>
                <a:gd name="connsiteY3" fmla="*/ 173763 h 422336"/>
                <a:gd name="connsiteX4" fmla="*/ 637612 w 731597"/>
                <a:gd name="connsiteY4" fmla="*/ 163061 h 422336"/>
                <a:gd name="connsiteX5" fmla="*/ 637612 w 731597"/>
                <a:gd name="connsiteY5" fmla="*/ 188752 h 422336"/>
                <a:gd name="connsiteX6" fmla="*/ 614743 w 731597"/>
                <a:gd name="connsiteY6" fmla="*/ 203741 h 422336"/>
                <a:gd name="connsiteX7" fmla="*/ 629989 w 731597"/>
                <a:gd name="connsiteY7" fmla="*/ 231576 h 422336"/>
                <a:gd name="connsiteX8" fmla="*/ 632536 w 731597"/>
                <a:gd name="connsiteY8" fmla="*/ 250853 h 422336"/>
                <a:gd name="connsiteX9" fmla="*/ 635065 w 731597"/>
                <a:gd name="connsiteY9" fmla="*/ 265842 h 422336"/>
                <a:gd name="connsiteX10" fmla="*/ 602045 w 731597"/>
                <a:gd name="connsiteY10" fmla="*/ 259429 h 422336"/>
                <a:gd name="connsiteX11" fmla="*/ 581723 w 731597"/>
                <a:gd name="connsiteY11" fmla="*/ 229450 h 422336"/>
                <a:gd name="connsiteX12" fmla="*/ 579175 w 731597"/>
                <a:gd name="connsiteY12" fmla="*/ 257285 h 422336"/>
                <a:gd name="connsiteX13" fmla="*/ 558854 w 731597"/>
                <a:gd name="connsiteY13" fmla="*/ 248727 h 422336"/>
                <a:gd name="connsiteX14" fmla="*/ 541061 w 731597"/>
                <a:gd name="connsiteY14" fmla="*/ 229450 h 422336"/>
                <a:gd name="connsiteX15" fmla="*/ 551213 w 731597"/>
                <a:gd name="connsiteY15" fmla="*/ 203759 h 422336"/>
                <a:gd name="connsiteX16" fmla="*/ 553760 w 731597"/>
                <a:gd name="connsiteY16" fmla="*/ 171637 h 422336"/>
                <a:gd name="connsiteX17" fmla="*/ 619819 w 731597"/>
                <a:gd name="connsiteY17" fmla="*/ 107410 h 422336"/>
                <a:gd name="connsiteX18" fmla="*/ 650292 w 731597"/>
                <a:gd name="connsiteY18" fmla="*/ 111698 h 422336"/>
                <a:gd name="connsiteX19" fmla="*/ 673161 w 731597"/>
                <a:gd name="connsiteY19" fmla="*/ 103141 h 422336"/>
                <a:gd name="connsiteX20" fmla="*/ 673161 w 731597"/>
                <a:gd name="connsiteY20" fmla="*/ 103141 h 422336"/>
                <a:gd name="connsiteX21" fmla="*/ 678255 w 731597"/>
                <a:gd name="connsiteY21" fmla="*/ 364299 h 422336"/>
                <a:gd name="connsiteX22" fmla="*/ 731597 w 731597"/>
                <a:gd name="connsiteY22" fmla="*/ 375000 h 422336"/>
                <a:gd name="connsiteX23" fmla="*/ 711275 w 731597"/>
                <a:gd name="connsiteY23" fmla="*/ 387845 h 422336"/>
                <a:gd name="connsiteX24" fmla="*/ 652839 w 731597"/>
                <a:gd name="connsiteY24" fmla="*/ 417824 h 422336"/>
                <a:gd name="connsiteX25" fmla="*/ 655386 w 731597"/>
                <a:gd name="connsiteY25" fmla="*/ 392133 h 422336"/>
                <a:gd name="connsiteX26" fmla="*/ 589327 w 731597"/>
                <a:gd name="connsiteY26" fmla="*/ 383558 h 422336"/>
                <a:gd name="connsiteX27" fmla="*/ 574082 w 731597"/>
                <a:gd name="connsiteY27" fmla="*/ 362155 h 422336"/>
                <a:gd name="connsiteX28" fmla="*/ 607102 w 731597"/>
                <a:gd name="connsiteY28" fmla="*/ 355723 h 422336"/>
                <a:gd name="connsiteX29" fmla="*/ 647745 w 731597"/>
                <a:gd name="connsiteY29" fmla="*/ 357867 h 422336"/>
                <a:gd name="connsiteX30" fmla="*/ 678237 w 731597"/>
                <a:gd name="connsiteY30" fmla="*/ 364299 h 422336"/>
                <a:gd name="connsiteX31" fmla="*/ 678237 w 731597"/>
                <a:gd name="connsiteY31" fmla="*/ 364299 h 422336"/>
                <a:gd name="connsiteX32" fmla="*/ 487737 w 731597"/>
                <a:gd name="connsiteY32" fmla="*/ 353597 h 422336"/>
                <a:gd name="connsiteX33" fmla="*/ 536004 w 731597"/>
                <a:gd name="connsiteY33" fmla="*/ 357885 h 422336"/>
                <a:gd name="connsiteX34" fmla="*/ 520758 w 731597"/>
                <a:gd name="connsiteY34" fmla="*/ 392152 h 422336"/>
                <a:gd name="connsiteX35" fmla="*/ 485191 w 731597"/>
                <a:gd name="connsiteY35" fmla="*/ 390007 h 422336"/>
                <a:gd name="connsiteX36" fmla="*/ 487737 w 731597"/>
                <a:gd name="connsiteY36" fmla="*/ 353615 h 422336"/>
                <a:gd name="connsiteX37" fmla="*/ 487737 w 731597"/>
                <a:gd name="connsiteY37" fmla="*/ 353615 h 422336"/>
                <a:gd name="connsiteX38" fmla="*/ 439471 w 731597"/>
                <a:gd name="connsiteY38" fmla="*/ 353597 h 422336"/>
                <a:gd name="connsiteX39" fmla="*/ 396281 w 731597"/>
                <a:gd name="connsiteY39" fmla="*/ 321493 h 422336"/>
                <a:gd name="connsiteX40" fmla="*/ 302296 w 731597"/>
                <a:gd name="connsiteY40" fmla="*/ 306504 h 422336"/>
                <a:gd name="connsiteX41" fmla="*/ 271822 w 731597"/>
                <a:gd name="connsiteY41" fmla="*/ 306504 h 422336"/>
                <a:gd name="connsiteX42" fmla="*/ 261671 w 731597"/>
                <a:gd name="connsiteY42" fmla="*/ 338626 h 422336"/>
                <a:gd name="connsiteX43" fmla="*/ 317560 w 731597"/>
                <a:gd name="connsiteY43" fmla="*/ 355741 h 422336"/>
                <a:gd name="connsiteX44" fmla="*/ 375996 w 731597"/>
                <a:gd name="connsiteY44" fmla="*/ 372874 h 422336"/>
                <a:gd name="connsiteX45" fmla="*/ 436961 w 731597"/>
                <a:gd name="connsiteY45" fmla="*/ 385720 h 422336"/>
                <a:gd name="connsiteX46" fmla="*/ 439508 w 731597"/>
                <a:gd name="connsiteY46" fmla="*/ 353597 h 422336"/>
                <a:gd name="connsiteX47" fmla="*/ 439508 w 731597"/>
                <a:gd name="connsiteY47" fmla="*/ 353597 h 422336"/>
                <a:gd name="connsiteX48" fmla="*/ 251483 w 731597"/>
                <a:gd name="connsiteY48" fmla="*/ 190878 h 422336"/>
                <a:gd name="connsiteX49" fmla="*/ 246407 w 731597"/>
                <a:gd name="connsiteY49" fmla="*/ 261536 h 422336"/>
                <a:gd name="connsiteX50" fmla="*/ 190518 w 731597"/>
                <a:gd name="connsiteY50" fmla="*/ 278669 h 422336"/>
                <a:gd name="connsiteX51" fmla="*/ 129553 w 731597"/>
                <a:gd name="connsiteY51" fmla="*/ 216568 h 422336"/>
                <a:gd name="connsiteX52" fmla="*/ 101608 w 731597"/>
                <a:gd name="connsiteY52" fmla="*/ 156629 h 422336"/>
                <a:gd name="connsiteX53" fmla="*/ 73664 w 731597"/>
                <a:gd name="connsiteY53" fmla="*/ 98816 h 422336"/>
                <a:gd name="connsiteX54" fmla="*/ 0 w 731597"/>
                <a:gd name="connsiteY54" fmla="*/ 4611 h 422336"/>
                <a:gd name="connsiteX55" fmla="*/ 43190 w 731597"/>
                <a:gd name="connsiteY55" fmla="*/ 8899 h 422336"/>
                <a:gd name="connsiteX56" fmla="*/ 73664 w 731597"/>
                <a:gd name="connsiteY56" fmla="*/ 32446 h 422336"/>
                <a:gd name="connsiteX57" fmla="*/ 137175 w 731597"/>
                <a:gd name="connsiteY57" fmla="*/ 88115 h 422336"/>
                <a:gd name="connsiteX58" fmla="*/ 193064 w 731597"/>
                <a:gd name="connsiteY58" fmla="*/ 148054 h 422336"/>
                <a:gd name="connsiteX59" fmla="*/ 213386 w 731597"/>
                <a:gd name="connsiteY59" fmla="*/ 186590 h 422336"/>
                <a:gd name="connsiteX60" fmla="*/ 251483 w 731597"/>
                <a:gd name="connsiteY60" fmla="*/ 190878 h 42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31597" h="422336">
                  <a:moveTo>
                    <a:pt x="673179" y="103104"/>
                  </a:moveTo>
                  <a:cubicBezTo>
                    <a:pt x="685878" y="100960"/>
                    <a:pt x="688425" y="111662"/>
                    <a:pt x="683331" y="122363"/>
                  </a:cubicBezTo>
                  <a:cubicBezTo>
                    <a:pt x="670632" y="154486"/>
                    <a:pt x="624895" y="139496"/>
                    <a:pt x="612196" y="141640"/>
                  </a:cubicBezTo>
                  <a:cubicBezTo>
                    <a:pt x="596950" y="141640"/>
                    <a:pt x="571553" y="158773"/>
                    <a:pt x="586799" y="173763"/>
                  </a:cubicBezTo>
                  <a:cubicBezTo>
                    <a:pt x="596969" y="186608"/>
                    <a:pt x="609667" y="145928"/>
                    <a:pt x="637612" y="163061"/>
                  </a:cubicBezTo>
                  <a:cubicBezTo>
                    <a:pt x="647764" y="171619"/>
                    <a:pt x="642688" y="184464"/>
                    <a:pt x="637612" y="188752"/>
                  </a:cubicBezTo>
                  <a:cubicBezTo>
                    <a:pt x="632536" y="195165"/>
                    <a:pt x="622366" y="199453"/>
                    <a:pt x="614743" y="203741"/>
                  </a:cubicBezTo>
                  <a:cubicBezTo>
                    <a:pt x="622366" y="214443"/>
                    <a:pt x="627442" y="212299"/>
                    <a:pt x="629989" y="231576"/>
                  </a:cubicBezTo>
                  <a:cubicBezTo>
                    <a:pt x="629989" y="242277"/>
                    <a:pt x="627442" y="240133"/>
                    <a:pt x="632536" y="250853"/>
                  </a:cubicBezTo>
                  <a:cubicBezTo>
                    <a:pt x="635065" y="259410"/>
                    <a:pt x="637612" y="257266"/>
                    <a:pt x="635065" y="265842"/>
                  </a:cubicBezTo>
                  <a:cubicBezTo>
                    <a:pt x="622366" y="278687"/>
                    <a:pt x="609667" y="267986"/>
                    <a:pt x="602045" y="259429"/>
                  </a:cubicBezTo>
                  <a:cubicBezTo>
                    <a:pt x="589346" y="244439"/>
                    <a:pt x="591893" y="231594"/>
                    <a:pt x="581723" y="229450"/>
                  </a:cubicBezTo>
                  <a:cubicBezTo>
                    <a:pt x="581723" y="238008"/>
                    <a:pt x="581723" y="248727"/>
                    <a:pt x="579175" y="257285"/>
                  </a:cubicBezTo>
                  <a:cubicBezTo>
                    <a:pt x="569024" y="261573"/>
                    <a:pt x="566477" y="259429"/>
                    <a:pt x="558854" y="248727"/>
                  </a:cubicBezTo>
                  <a:cubicBezTo>
                    <a:pt x="551231" y="240152"/>
                    <a:pt x="543608" y="238026"/>
                    <a:pt x="541061" y="229450"/>
                  </a:cubicBezTo>
                  <a:cubicBezTo>
                    <a:pt x="538514" y="218749"/>
                    <a:pt x="548684" y="214461"/>
                    <a:pt x="551213" y="203759"/>
                  </a:cubicBezTo>
                  <a:cubicBezTo>
                    <a:pt x="553760" y="195202"/>
                    <a:pt x="553760" y="182357"/>
                    <a:pt x="553760" y="171637"/>
                  </a:cubicBezTo>
                  <a:cubicBezTo>
                    <a:pt x="558836" y="137389"/>
                    <a:pt x="584251" y="96709"/>
                    <a:pt x="619819" y="107410"/>
                  </a:cubicBezTo>
                  <a:cubicBezTo>
                    <a:pt x="629971" y="109554"/>
                    <a:pt x="637594" y="113824"/>
                    <a:pt x="650292" y="111698"/>
                  </a:cubicBezTo>
                  <a:cubicBezTo>
                    <a:pt x="662991" y="111698"/>
                    <a:pt x="665538" y="105285"/>
                    <a:pt x="673161" y="103141"/>
                  </a:cubicBezTo>
                  <a:lnTo>
                    <a:pt x="673161" y="103141"/>
                  </a:lnTo>
                  <a:close/>
                  <a:moveTo>
                    <a:pt x="678255" y="364299"/>
                  </a:moveTo>
                  <a:cubicBezTo>
                    <a:pt x="696030" y="366442"/>
                    <a:pt x="731597" y="340752"/>
                    <a:pt x="731597" y="375000"/>
                  </a:cubicBezTo>
                  <a:cubicBezTo>
                    <a:pt x="726521" y="381413"/>
                    <a:pt x="721446" y="383558"/>
                    <a:pt x="711275" y="387845"/>
                  </a:cubicBezTo>
                  <a:cubicBezTo>
                    <a:pt x="696030" y="398547"/>
                    <a:pt x="663009" y="434957"/>
                    <a:pt x="652839" y="417824"/>
                  </a:cubicBezTo>
                  <a:cubicBezTo>
                    <a:pt x="645216" y="407123"/>
                    <a:pt x="652839" y="400691"/>
                    <a:pt x="655386" y="392133"/>
                  </a:cubicBezTo>
                  <a:cubicBezTo>
                    <a:pt x="640140" y="379288"/>
                    <a:pt x="614743" y="389989"/>
                    <a:pt x="589327" y="383558"/>
                  </a:cubicBezTo>
                  <a:cubicBezTo>
                    <a:pt x="581704" y="381413"/>
                    <a:pt x="566459" y="375000"/>
                    <a:pt x="574082" y="362155"/>
                  </a:cubicBezTo>
                  <a:cubicBezTo>
                    <a:pt x="579158" y="353597"/>
                    <a:pt x="596950" y="355723"/>
                    <a:pt x="607102" y="355723"/>
                  </a:cubicBezTo>
                  <a:cubicBezTo>
                    <a:pt x="619801" y="355723"/>
                    <a:pt x="635047" y="355723"/>
                    <a:pt x="647745" y="357867"/>
                  </a:cubicBezTo>
                  <a:cubicBezTo>
                    <a:pt x="660444" y="357867"/>
                    <a:pt x="665538" y="364299"/>
                    <a:pt x="678237" y="364299"/>
                  </a:cubicBezTo>
                  <a:lnTo>
                    <a:pt x="678237" y="364299"/>
                  </a:lnTo>
                  <a:close/>
                  <a:moveTo>
                    <a:pt x="487737" y="353597"/>
                  </a:moveTo>
                  <a:cubicBezTo>
                    <a:pt x="492813" y="351453"/>
                    <a:pt x="528381" y="355741"/>
                    <a:pt x="536004" y="357885"/>
                  </a:cubicBezTo>
                  <a:cubicBezTo>
                    <a:pt x="558872" y="372874"/>
                    <a:pt x="525852" y="387864"/>
                    <a:pt x="520758" y="392152"/>
                  </a:cubicBezTo>
                  <a:cubicBezTo>
                    <a:pt x="495360" y="411429"/>
                    <a:pt x="497889" y="407141"/>
                    <a:pt x="485191" y="390007"/>
                  </a:cubicBezTo>
                  <a:cubicBezTo>
                    <a:pt x="475039" y="379306"/>
                    <a:pt x="462322" y="362173"/>
                    <a:pt x="487737" y="353615"/>
                  </a:cubicBezTo>
                  <a:lnTo>
                    <a:pt x="487737" y="353615"/>
                  </a:lnTo>
                  <a:close/>
                  <a:moveTo>
                    <a:pt x="439471" y="353597"/>
                  </a:moveTo>
                  <a:cubicBezTo>
                    <a:pt x="421678" y="340752"/>
                    <a:pt x="424226" y="325763"/>
                    <a:pt x="396281" y="321493"/>
                  </a:cubicBezTo>
                  <a:cubicBezTo>
                    <a:pt x="355637" y="312917"/>
                    <a:pt x="330240" y="323637"/>
                    <a:pt x="302296" y="306504"/>
                  </a:cubicBezTo>
                  <a:cubicBezTo>
                    <a:pt x="289597" y="300090"/>
                    <a:pt x="281974" y="302216"/>
                    <a:pt x="271822" y="306504"/>
                  </a:cubicBezTo>
                  <a:cubicBezTo>
                    <a:pt x="259124" y="308648"/>
                    <a:pt x="226103" y="310792"/>
                    <a:pt x="261671" y="338626"/>
                  </a:cubicBezTo>
                  <a:cubicBezTo>
                    <a:pt x="284540" y="355741"/>
                    <a:pt x="287068" y="353615"/>
                    <a:pt x="317560" y="355741"/>
                  </a:cubicBezTo>
                  <a:cubicBezTo>
                    <a:pt x="342957" y="360029"/>
                    <a:pt x="345505" y="372874"/>
                    <a:pt x="375996" y="372874"/>
                  </a:cubicBezTo>
                  <a:cubicBezTo>
                    <a:pt x="406487" y="372874"/>
                    <a:pt x="406487" y="387864"/>
                    <a:pt x="436961" y="385720"/>
                  </a:cubicBezTo>
                  <a:cubicBezTo>
                    <a:pt x="457283" y="383576"/>
                    <a:pt x="472528" y="370731"/>
                    <a:pt x="439508" y="353597"/>
                  </a:cubicBezTo>
                  <a:lnTo>
                    <a:pt x="439508" y="353597"/>
                  </a:lnTo>
                  <a:close/>
                  <a:moveTo>
                    <a:pt x="251483" y="190878"/>
                  </a:moveTo>
                  <a:cubicBezTo>
                    <a:pt x="266728" y="216568"/>
                    <a:pt x="251483" y="237989"/>
                    <a:pt x="246407" y="261536"/>
                  </a:cubicBezTo>
                  <a:cubicBezTo>
                    <a:pt x="228614" y="340752"/>
                    <a:pt x="213386" y="297928"/>
                    <a:pt x="190518" y="278669"/>
                  </a:cubicBezTo>
                  <a:cubicBezTo>
                    <a:pt x="177819" y="267968"/>
                    <a:pt x="134628" y="229432"/>
                    <a:pt x="129553" y="216568"/>
                  </a:cubicBezTo>
                  <a:cubicBezTo>
                    <a:pt x="114307" y="184464"/>
                    <a:pt x="129553" y="184464"/>
                    <a:pt x="101608" y="156629"/>
                  </a:cubicBezTo>
                  <a:cubicBezTo>
                    <a:pt x="60965" y="111662"/>
                    <a:pt x="86362" y="124507"/>
                    <a:pt x="73664" y="98816"/>
                  </a:cubicBezTo>
                  <a:cubicBezTo>
                    <a:pt x="60965" y="73126"/>
                    <a:pt x="0" y="43147"/>
                    <a:pt x="0" y="4611"/>
                  </a:cubicBezTo>
                  <a:cubicBezTo>
                    <a:pt x="12699" y="-6090"/>
                    <a:pt x="30491" y="4611"/>
                    <a:pt x="43190" y="8899"/>
                  </a:cubicBezTo>
                  <a:cubicBezTo>
                    <a:pt x="63512" y="13187"/>
                    <a:pt x="66059" y="13187"/>
                    <a:pt x="73664" y="32446"/>
                  </a:cubicBezTo>
                  <a:cubicBezTo>
                    <a:pt x="78739" y="43147"/>
                    <a:pt x="114307" y="81683"/>
                    <a:pt x="137175" y="88115"/>
                  </a:cubicBezTo>
                  <a:cubicBezTo>
                    <a:pt x="162573" y="94528"/>
                    <a:pt x="182895" y="120219"/>
                    <a:pt x="193064" y="148054"/>
                  </a:cubicBezTo>
                  <a:cubicBezTo>
                    <a:pt x="198140" y="169456"/>
                    <a:pt x="203235" y="173744"/>
                    <a:pt x="213386" y="186590"/>
                  </a:cubicBezTo>
                  <a:cubicBezTo>
                    <a:pt x="236255" y="210136"/>
                    <a:pt x="228632" y="190878"/>
                    <a:pt x="251483" y="190878"/>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2" name="Freeform: Shape 371">
              <a:extLst>
                <a:ext uri="{FF2B5EF4-FFF2-40B4-BE49-F238E27FC236}">
                  <a16:creationId xmlns:a16="http://schemas.microsoft.com/office/drawing/2014/main" id="{C807AF4D-4D80-40A7-5D0F-7C347E76CE2F}"/>
                </a:ext>
              </a:extLst>
            </p:cNvPr>
            <p:cNvSpPr/>
            <p:nvPr/>
          </p:nvSpPr>
          <p:spPr>
            <a:xfrm>
              <a:off x="8530392" y="3943222"/>
              <a:ext cx="80407" cy="166026"/>
            </a:xfrm>
            <a:custGeom>
              <a:avLst/>
              <a:gdLst>
                <a:gd name="connsiteX0" fmla="*/ 33025 w 80407"/>
                <a:gd name="connsiteY0" fmla="*/ 118172 h 166026"/>
                <a:gd name="connsiteX1" fmla="*/ 66045 w 80407"/>
                <a:gd name="connsiteY1" fmla="*/ 165284 h 166026"/>
                <a:gd name="connsiteX2" fmla="*/ 48252 w 80407"/>
                <a:gd name="connsiteY2" fmla="*/ 152439 h 166026"/>
                <a:gd name="connsiteX3" fmla="*/ 25384 w 80407"/>
                <a:gd name="connsiteY3" fmla="*/ 148151 h 166026"/>
                <a:gd name="connsiteX4" fmla="*/ 33007 w 80407"/>
                <a:gd name="connsiteY4" fmla="*/ 118172 h 166026"/>
                <a:gd name="connsiteX5" fmla="*/ 33007 w 80407"/>
                <a:gd name="connsiteY5" fmla="*/ 118172 h 166026"/>
                <a:gd name="connsiteX6" fmla="*/ 27949 w 80407"/>
                <a:gd name="connsiteY6" fmla="*/ 11122 h 166026"/>
                <a:gd name="connsiteX7" fmla="*/ 40648 w 80407"/>
                <a:gd name="connsiteY7" fmla="*/ 30381 h 166026"/>
                <a:gd name="connsiteX8" fmla="*/ 7627 w 80407"/>
                <a:gd name="connsiteY8" fmla="*/ 62503 h 166026"/>
                <a:gd name="connsiteX9" fmla="*/ 7627 w 80407"/>
                <a:gd name="connsiteY9" fmla="*/ 421 h 166026"/>
                <a:gd name="connsiteX10" fmla="*/ 27949 w 80407"/>
                <a:gd name="connsiteY10" fmla="*/ 11122 h 16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7" h="166026">
                  <a:moveTo>
                    <a:pt x="33025" y="118172"/>
                  </a:moveTo>
                  <a:cubicBezTo>
                    <a:pt x="88914" y="105327"/>
                    <a:pt x="88914" y="173842"/>
                    <a:pt x="66045" y="165284"/>
                  </a:cubicBezTo>
                  <a:cubicBezTo>
                    <a:pt x="58422" y="163140"/>
                    <a:pt x="55894" y="156727"/>
                    <a:pt x="48252" y="152439"/>
                  </a:cubicBezTo>
                  <a:cubicBezTo>
                    <a:pt x="40629" y="150295"/>
                    <a:pt x="33007" y="152439"/>
                    <a:pt x="25384" y="148151"/>
                  </a:cubicBezTo>
                  <a:cubicBezTo>
                    <a:pt x="5062" y="141738"/>
                    <a:pt x="12685" y="122460"/>
                    <a:pt x="33007" y="118172"/>
                  </a:cubicBezTo>
                  <a:lnTo>
                    <a:pt x="33007" y="118172"/>
                  </a:lnTo>
                  <a:close/>
                  <a:moveTo>
                    <a:pt x="27949" y="11122"/>
                  </a:moveTo>
                  <a:cubicBezTo>
                    <a:pt x="35572" y="17535"/>
                    <a:pt x="40648" y="15410"/>
                    <a:pt x="40648" y="30381"/>
                  </a:cubicBezTo>
                  <a:cubicBezTo>
                    <a:pt x="40648" y="47514"/>
                    <a:pt x="25402" y="64647"/>
                    <a:pt x="7627" y="62503"/>
                  </a:cubicBezTo>
                  <a:cubicBezTo>
                    <a:pt x="-2542" y="49658"/>
                    <a:pt x="-2542" y="17535"/>
                    <a:pt x="7627" y="421"/>
                  </a:cubicBezTo>
                  <a:cubicBezTo>
                    <a:pt x="22873" y="-1723"/>
                    <a:pt x="17779" y="4708"/>
                    <a:pt x="27949" y="11122"/>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3" name="Freeform: Shape 372">
              <a:extLst>
                <a:ext uri="{FF2B5EF4-FFF2-40B4-BE49-F238E27FC236}">
                  <a16:creationId xmlns:a16="http://schemas.microsoft.com/office/drawing/2014/main" id="{DD6D4870-3041-A631-1279-22498AB1F413}"/>
                </a:ext>
              </a:extLst>
            </p:cNvPr>
            <p:cNvSpPr/>
            <p:nvPr/>
          </p:nvSpPr>
          <p:spPr>
            <a:xfrm>
              <a:off x="7731355" y="1171031"/>
              <a:ext cx="1358402" cy="383424"/>
            </a:xfrm>
            <a:custGeom>
              <a:avLst/>
              <a:gdLst>
                <a:gd name="connsiteX0" fmla="*/ 1197869 w 1358402"/>
                <a:gd name="connsiteY0" fmla="*/ 314738 h 383424"/>
                <a:gd name="connsiteX1" fmla="*/ 1177548 w 1358402"/>
                <a:gd name="connsiteY1" fmla="*/ 368263 h 383424"/>
                <a:gd name="connsiteX2" fmla="*/ 1167377 w 1358402"/>
                <a:gd name="connsiteY2" fmla="*/ 357562 h 383424"/>
                <a:gd name="connsiteX3" fmla="*/ 1114035 w 1358402"/>
                <a:gd name="connsiteY3" fmla="*/ 378965 h 383424"/>
                <a:gd name="connsiteX4" fmla="*/ 1075921 w 1358402"/>
                <a:gd name="connsiteY4" fmla="*/ 293317 h 383424"/>
                <a:gd name="connsiteX5" fmla="*/ 1139432 w 1358402"/>
                <a:gd name="connsiteY5" fmla="*/ 304018 h 383424"/>
                <a:gd name="connsiteX6" fmla="*/ 1197869 w 1358402"/>
                <a:gd name="connsiteY6" fmla="*/ 314720 h 383424"/>
                <a:gd name="connsiteX7" fmla="*/ 1197869 w 1358402"/>
                <a:gd name="connsiteY7" fmla="*/ 314720 h 383424"/>
                <a:gd name="connsiteX8" fmla="*/ 1248682 w 1358402"/>
                <a:gd name="connsiteY8" fmla="*/ 351130 h 383424"/>
                <a:gd name="connsiteX9" fmla="*/ 1302025 w 1358402"/>
                <a:gd name="connsiteY9" fmla="*/ 383234 h 383424"/>
                <a:gd name="connsiteX10" fmla="*/ 1357914 w 1358402"/>
                <a:gd name="connsiteY10" fmla="*/ 355400 h 383424"/>
                <a:gd name="connsiteX11" fmla="*/ 1294402 w 1358402"/>
                <a:gd name="connsiteY11" fmla="*/ 338266 h 383424"/>
                <a:gd name="connsiteX12" fmla="*/ 1248682 w 1358402"/>
                <a:gd name="connsiteY12" fmla="*/ 351112 h 383424"/>
                <a:gd name="connsiteX13" fmla="*/ 1248682 w 1358402"/>
                <a:gd name="connsiteY13" fmla="*/ 351112 h 383424"/>
                <a:gd name="connsiteX14" fmla="*/ 250320 w 1358402"/>
                <a:gd name="connsiteY14" fmla="*/ 137029 h 383424"/>
                <a:gd name="connsiteX15" fmla="*/ 296039 w 1358402"/>
                <a:gd name="connsiteY15" fmla="*/ 141317 h 383424"/>
                <a:gd name="connsiteX16" fmla="*/ 303662 w 1358402"/>
                <a:gd name="connsiteY16" fmla="*/ 179853 h 383424"/>
                <a:gd name="connsiteX17" fmla="*/ 169015 w 1358402"/>
                <a:gd name="connsiteY17" fmla="*/ 188410 h 383424"/>
                <a:gd name="connsiteX18" fmla="*/ 217281 w 1358402"/>
                <a:gd name="connsiteY18" fmla="*/ 117752 h 383424"/>
                <a:gd name="connsiteX19" fmla="*/ 250302 w 1358402"/>
                <a:gd name="connsiteY19" fmla="*/ 137011 h 383424"/>
                <a:gd name="connsiteX20" fmla="*/ 250302 w 1358402"/>
                <a:gd name="connsiteY20" fmla="*/ 137011 h 383424"/>
                <a:gd name="connsiteX21" fmla="*/ 174109 w 1358402"/>
                <a:gd name="connsiteY21" fmla="*/ 87792 h 383424"/>
                <a:gd name="connsiteX22" fmla="*/ 90276 w 1358402"/>
                <a:gd name="connsiteY22" fmla="*/ 77090 h 383424"/>
                <a:gd name="connsiteX23" fmla="*/ 59784 w 1358402"/>
                <a:gd name="connsiteY23" fmla="*/ 130616 h 383424"/>
                <a:gd name="connsiteX24" fmla="*/ 138524 w 1358402"/>
                <a:gd name="connsiteY24" fmla="*/ 149893 h 383424"/>
                <a:gd name="connsiteX25" fmla="*/ 163921 w 1358402"/>
                <a:gd name="connsiteY25" fmla="*/ 124202 h 383424"/>
                <a:gd name="connsiteX26" fmla="*/ 174091 w 1358402"/>
                <a:gd name="connsiteY26" fmla="*/ 87810 h 383424"/>
                <a:gd name="connsiteX27" fmla="*/ 174091 w 1358402"/>
                <a:gd name="connsiteY27" fmla="*/ 87810 h 383424"/>
                <a:gd name="connsiteX28" fmla="*/ 102974 w 1358402"/>
                <a:gd name="connsiteY28" fmla="*/ 21421 h 383424"/>
                <a:gd name="connsiteX29" fmla="*/ 118220 w 1358402"/>
                <a:gd name="connsiteY29" fmla="*/ 57813 h 383424"/>
                <a:gd name="connsiteX30" fmla="*/ 75030 w 1358402"/>
                <a:gd name="connsiteY30" fmla="*/ 68515 h 383424"/>
                <a:gd name="connsiteX31" fmla="*/ 1366 w 1358402"/>
                <a:gd name="connsiteY31" fmla="*/ 102763 h 383424"/>
                <a:gd name="connsiteX32" fmla="*/ 14065 w 1358402"/>
                <a:gd name="connsiteY32" fmla="*/ 57795 h 383424"/>
                <a:gd name="connsiteX33" fmla="*/ 34387 w 1358402"/>
                <a:gd name="connsiteY33" fmla="*/ 19259 h 383424"/>
                <a:gd name="connsiteX34" fmla="*/ 69954 w 1358402"/>
                <a:gd name="connsiteY34" fmla="*/ 0 h 383424"/>
                <a:gd name="connsiteX35" fmla="*/ 102974 w 1358402"/>
                <a:gd name="connsiteY35" fmla="*/ 21403 h 38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8402" h="383424">
                  <a:moveTo>
                    <a:pt x="1197869" y="314738"/>
                  </a:moveTo>
                  <a:cubicBezTo>
                    <a:pt x="1251211" y="327583"/>
                    <a:pt x="1197869" y="387540"/>
                    <a:pt x="1177548" y="368263"/>
                  </a:cubicBezTo>
                  <a:cubicBezTo>
                    <a:pt x="1172472" y="361850"/>
                    <a:pt x="1175000" y="361850"/>
                    <a:pt x="1167377" y="357562"/>
                  </a:cubicBezTo>
                  <a:cubicBezTo>
                    <a:pt x="1149603" y="366119"/>
                    <a:pt x="1157207" y="372551"/>
                    <a:pt x="1114035" y="378965"/>
                  </a:cubicBezTo>
                  <a:cubicBezTo>
                    <a:pt x="984483" y="400367"/>
                    <a:pt x="1032749" y="293317"/>
                    <a:pt x="1075921" y="293317"/>
                  </a:cubicBezTo>
                  <a:cubicBezTo>
                    <a:pt x="1098790" y="293317"/>
                    <a:pt x="1103866" y="310450"/>
                    <a:pt x="1139432" y="304018"/>
                  </a:cubicBezTo>
                  <a:cubicBezTo>
                    <a:pt x="1162302" y="299730"/>
                    <a:pt x="1175000" y="308306"/>
                    <a:pt x="1197869" y="314720"/>
                  </a:cubicBezTo>
                  <a:lnTo>
                    <a:pt x="1197869" y="314720"/>
                  </a:lnTo>
                  <a:close/>
                  <a:moveTo>
                    <a:pt x="1248682" y="351130"/>
                  </a:moveTo>
                  <a:cubicBezTo>
                    <a:pt x="1253758" y="376821"/>
                    <a:pt x="1276627" y="381109"/>
                    <a:pt x="1302025" y="383234"/>
                  </a:cubicBezTo>
                  <a:cubicBezTo>
                    <a:pt x="1327422" y="383234"/>
                    <a:pt x="1362989" y="387522"/>
                    <a:pt x="1357914" y="355400"/>
                  </a:cubicBezTo>
                  <a:cubicBezTo>
                    <a:pt x="1337592" y="336122"/>
                    <a:pt x="1319799" y="346824"/>
                    <a:pt x="1294402" y="338266"/>
                  </a:cubicBezTo>
                  <a:cubicBezTo>
                    <a:pt x="1294402" y="338266"/>
                    <a:pt x="1241060" y="306162"/>
                    <a:pt x="1248682" y="351112"/>
                  </a:cubicBezTo>
                  <a:lnTo>
                    <a:pt x="1248682" y="351112"/>
                  </a:lnTo>
                  <a:close/>
                  <a:moveTo>
                    <a:pt x="250320" y="137029"/>
                  </a:moveTo>
                  <a:cubicBezTo>
                    <a:pt x="257943" y="139173"/>
                    <a:pt x="273189" y="126328"/>
                    <a:pt x="296039" y="141317"/>
                  </a:cubicBezTo>
                  <a:cubicBezTo>
                    <a:pt x="306191" y="145605"/>
                    <a:pt x="321437" y="167008"/>
                    <a:pt x="303662" y="179853"/>
                  </a:cubicBezTo>
                  <a:cubicBezTo>
                    <a:pt x="303662" y="179853"/>
                    <a:pt x="176638" y="218389"/>
                    <a:pt x="169015" y="188410"/>
                  </a:cubicBezTo>
                  <a:cubicBezTo>
                    <a:pt x="163939" y="169133"/>
                    <a:pt x="199507" y="122040"/>
                    <a:pt x="217281" y="117752"/>
                  </a:cubicBezTo>
                  <a:cubicBezTo>
                    <a:pt x="232527" y="113464"/>
                    <a:pt x="242679" y="134885"/>
                    <a:pt x="250302" y="137011"/>
                  </a:cubicBezTo>
                  <a:lnTo>
                    <a:pt x="250302" y="137011"/>
                  </a:lnTo>
                  <a:close/>
                  <a:moveTo>
                    <a:pt x="174109" y="87792"/>
                  </a:moveTo>
                  <a:cubicBezTo>
                    <a:pt x="161411" y="74946"/>
                    <a:pt x="113144" y="74946"/>
                    <a:pt x="90276" y="77090"/>
                  </a:cubicBezTo>
                  <a:cubicBezTo>
                    <a:pt x="57255" y="81378"/>
                    <a:pt x="39462" y="115626"/>
                    <a:pt x="59784" y="130616"/>
                  </a:cubicBezTo>
                  <a:cubicBezTo>
                    <a:pt x="67407" y="139173"/>
                    <a:pt x="123296" y="149893"/>
                    <a:pt x="138524" y="149893"/>
                  </a:cubicBezTo>
                  <a:cubicBezTo>
                    <a:pt x="156316" y="149893"/>
                    <a:pt x="156316" y="137047"/>
                    <a:pt x="163921" y="124202"/>
                  </a:cubicBezTo>
                  <a:cubicBezTo>
                    <a:pt x="168997" y="113501"/>
                    <a:pt x="184243" y="102799"/>
                    <a:pt x="174091" y="87810"/>
                  </a:cubicBezTo>
                  <a:lnTo>
                    <a:pt x="174091" y="87810"/>
                  </a:lnTo>
                  <a:close/>
                  <a:moveTo>
                    <a:pt x="102974" y="21421"/>
                  </a:moveTo>
                  <a:cubicBezTo>
                    <a:pt x="110597" y="29979"/>
                    <a:pt x="128372" y="44968"/>
                    <a:pt x="118220" y="57813"/>
                  </a:cubicBezTo>
                  <a:cubicBezTo>
                    <a:pt x="113144" y="64227"/>
                    <a:pt x="85200" y="66371"/>
                    <a:pt x="75030" y="68515"/>
                  </a:cubicBezTo>
                  <a:cubicBezTo>
                    <a:pt x="47085" y="74928"/>
                    <a:pt x="29311" y="113464"/>
                    <a:pt x="1366" y="102763"/>
                  </a:cubicBezTo>
                  <a:cubicBezTo>
                    <a:pt x="-3710" y="81360"/>
                    <a:pt x="6442" y="72784"/>
                    <a:pt x="14065" y="57795"/>
                  </a:cubicBezTo>
                  <a:cubicBezTo>
                    <a:pt x="19141" y="44949"/>
                    <a:pt x="24217" y="29960"/>
                    <a:pt x="34387" y="19259"/>
                  </a:cubicBezTo>
                  <a:cubicBezTo>
                    <a:pt x="42010" y="10701"/>
                    <a:pt x="57255" y="2144"/>
                    <a:pt x="69954" y="0"/>
                  </a:cubicBezTo>
                  <a:cubicBezTo>
                    <a:pt x="87729" y="0"/>
                    <a:pt x="95352" y="10701"/>
                    <a:pt x="102974" y="21403"/>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4" name="Freeform: Shape 373">
              <a:extLst>
                <a:ext uri="{FF2B5EF4-FFF2-40B4-BE49-F238E27FC236}">
                  <a16:creationId xmlns:a16="http://schemas.microsoft.com/office/drawing/2014/main" id="{58B862B3-75AE-F0F0-C88F-DBC389163ED4}"/>
                </a:ext>
              </a:extLst>
            </p:cNvPr>
            <p:cNvSpPr/>
            <p:nvPr/>
          </p:nvSpPr>
          <p:spPr>
            <a:xfrm>
              <a:off x="5876892" y="1171062"/>
              <a:ext cx="1340147" cy="576128"/>
            </a:xfrm>
            <a:custGeom>
              <a:avLst/>
              <a:gdLst>
                <a:gd name="connsiteX0" fmla="*/ 166513 w 1340147"/>
                <a:gd name="connsiteY0" fmla="*/ 59927 h 576128"/>
                <a:gd name="connsiteX1" fmla="*/ 227478 w 1340147"/>
                <a:gd name="connsiteY1" fmla="*/ 44938 h 576128"/>
                <a:gd name="connsiteX2" fmla="*/ 339256 w 1340147"/>
                <a:gd name="connsiteY2" fmla="*/ 62052 h 576128"/>
                <a:gd name="connsiteX3" fmla="*/ 367201 w 1340147"/>
                <a:gd name="connsiteY3" fmla="*/ 72754 h 576128"/>
                <a:gd name="connsiteX4" fmla="*/ 346879 w 1340147"/>
                <a:gd name="connsiteY4" fmla="*/ 104858 h 576128"/>
                <a:gd name="connsiteX5" fmla="*/ 321482 w 1340147"/>
                <a:gd name="connsiteY5" fmla="*/ 126261 h 576128"/>
                <a:gd name="connsiteX6" fmla="*/ 245271 w 1340147"/>
                <a:gd name="connsiteY6" fmla="*/ 139106 h 576128"/>
                <a:gd name="connsiteX7" fmla="*/ 257970 w 1340147"/>
                <a:gd name="connsiteY7" fmla="*/ 166941 h 576128"/>
                <a:gd name="connsiteX8" fmla="*/ 283367 w 1340147"/>
                <a:gd name="connsiteY8" fmla="*/ 181930 h 576128"/>
                <a:gd name="connsiteX9" fmla="*/ 311312 w 1340147"/>
                <a:gd name="connsiteY9" fmla="*/ 199063 h 576128"/>
                <a:gd name="connsiteX10" fmla="*/ 237648 w 1340147"/>
                <a:gd name="connsiteY10" fmla="*/ 218340 h 576128"/>
                <a:gd name="connsiteX11" fmla="*/ 202081 w 1340147"/>
                <a:gd name="connsiteY11" fmla="*/ 173372 h 576128"/>
                <a:gd name="connsiteX12" fmla="*/ 184306 w 1340147"/>
                <a:gd name="connsiteY12" fmla="*/ 196919 h 576128"/>
                <a:gd name="connsiteX13" fmla="*/ 130964 w 1340147"/>
                <a:gd name="connsiteY13" fmla="*/ 267578 h 576128"/>
                <a:gd name="connsiteX14" fmla="*/ 82698 w 1340147"/>
                <a:gd name="connsiteY14" fmla="*/ 241887 h 576128"/>
                <a:gd name="connsiteX15" fmla="*/ 110643 w 1340147"/>
                <a:gd name="connsiteY15" fmla="*/ 196919 h 576128"/>
                <a:gd name="connsiteX16" fmla="*/ 110643 w 1340147"/>
                <a:gd name="connsiteY16" fmla="*/ 162671 h 576128"/>
                <a:gd name="connsiteX17" fmla="*/ 24280 w 1340147"/>
                <a:gd name="connsiteY17" fmla="*/ 166959 h 576128"/>
                <a:gd name="connsiteX18" fmla="*/ 14110 w 1340147"/>
                <a:gd name="connsiteY18" fmla="*/ 139124 h 576128"/>
                <a:gd name="connsiteX19" fmla="*/ 16657 w 1340147"/>
                <a:gd name="connsiteY19" fmla="*/ 89869 h 576128"/>
                <a:gd name="connsiteX20" fmla="*/ 67470 w 1340147"/>
                <a:gd name="connsiteY20" fmla="*/ 102714 h 576128"/>
                <a:gd name="connsiteX21" fmla="*/ 103038 w 1340147"/>
                <a:gd name="connsiteY21" fmla="*/ 81311 h 576128"/>
                <a:gd name="connsiteX22" fmla="*/ 120813 w 1340147"/>
                <a:gd name="connsiteY22" fmla="*/ 115578 h 576128"/>
                <a:gd name="connsiteX23" fmla="*/ 115737 w 1340147"/>
                <a:gd name="connsiteY23" fmla="*/ 83455 h 576128"/>
                <a:gd name="connsiteX24" fmla="*/ 191947 w 1340147"/>
                <a:gd name="connsiteY24" fmla="*/ 104858 h 576128"/>
                <a:gd name="connsiteX25" fmla="*/ 219892 w 1340147"/>
                <a:gd name="connsiteY25" fmla="*/ 94157 h 576128"/>
                <a:gd name="connsiteX26" fmla="*/ 166550 w 1340147"/>
                <a:gd name="connsiteY26" fmla="*/ 59890 h 576128"/>
                <a:gd name="connsiteX27" fmla="*/ 166550 w 1340147"/>
                <a:gd name="connsiteY27" fmla="*/ 59890 h 576128"/>
                <a:gd name="connsiteX28" fmla="*/ 1007360 w 1340147"/>
                <a:gd name="connsiteY28" fmla="*/ 36380 h 576128"/>
                <a:gd name="connsiteX29" fmla="*/ 1048003 w 1340147"/>
                <a:gd name="connsiteY29" fmla="*/ 6402 h 576128"/>
                <a:gd name="connsiteX30" fmla="*/ 1096269 w 1340147"/>
                <a:gd name="connsiteY30" fmla="*/ 4258 h 576128"/>
                <a:gd name="connsiteX31" fmla="*/ 1182650 w 1340147"/>
                <a:gd name="connsiteY31" fmla="*/ 23535 h 576128"/>
                <a:gd name="connsiteX32" fmla="*/ 1167404 w 1340147"/>
                <a:gd name="connsiteY32" fmla="*/ 55639 h 576128"/>
                <a:gd name="connsiteX33" fmla="*/ 1119138 w 1340147"/>
                <a:gd name="connsiteY33" fmla="*/ 66340 h 576128"/>
                <a:gd name="connsiteX34" fmla="*/ 1078495 w 1340147"/>
                <a:gd name="connsiteY34" fmla="*/ 77042 h 576128"/>
                <a:gd name="connsiteX35" fmla="*/ 1048022 w 1340147"/>
                <a:gd name="connsiteY35" fmla="*/ 53495 h 576128"/>
                <a:gd name="connsiteX36" fmla="*/ 1007378 w 1340147"/>
                <a:gd name="connsiteY36" fmla="*/ 36362 h 576128"/>
                <a:gd name="connsiteX37" fmla="*/ 1007378 w 1340147"/>
                <a:gd name="connsiteY37" fmla="*/ 36362 h 576128"/>
                <a:gd name="connsiteX38" fmla="*/ 849862 w 1340147"/>
                <a:gd name="connsiteY38" fmla="*/ 40668 h 576128"/>
                <a:gd name="connsiteX39" fmla="*/ 885430 w 1340147"/>
                <a:gd name="connsiteY39" fmla="*/ 23535 h 576128"/>
                <a:gd name="connsiteX40" fmla="*/ 918450 w 1340147"/>
                <a:gd name="connsiteY40" fmla="*/ 2132 h 576128"/>
                <a:gd name="connsiteX41" fmla="*/ 959094 w 1340147"/>
                <a:gd name="connsiteY41" fmla="*/ 12833 h 576128"/>
                <a:gd name="connsiteX42" fmla="*/ 938772 w 1340147"/>
                <a:gd name="connsiteY42" fmla="*/ 44956 h 576128"/>
                <a:gd name="connsiteX43" fmla="*/ 905752 w 1340147"/>
                <a:gd name="connsiteY43" fmla="*/ 68503 h 576128"/>
                <a:gd name="connsiteX44" fmla="*/ 867655 w 1340147"/>
                <a:gd name="connsiteY44" fmla="*/ 81348 h 576128"/>
                <a:gd name="connsiteX45" fmla="*/ 849862 w 1340147"/>
                <a:gd name="connsiteY45" fmla="*/ 40668 h 576128"/>
                <a:gd name="connsiteX46" fmla="*/ 849862 w 1340147"/>
                <a:gd name="connsiteY46" fmla="*/ 40668 h 576128"/>
                <a:gd name="connsiteX47" fmla="*/ 1208047 w 1340147"/>
                <a:gd name="connsiteY47" fmla="*/ 21409 h 576128"/>
                <a:gd name="connsiteX48" fmla="*/ 1276635 w 1340147"/>
                <a:gd name="connsiteY48" fmla="*/ 34254 h 576128"/>
                <a:gd name="connsiteX49" fmla="*/ 1235992 w 1340147"/>
                <a:gd name="connsiteY49" fmla="*/ 47100 h 576128"/>
                <a:gd name="connsiteX50" fmla="*/ 1208047 w 1340147"/>
                <a:gd name="connsiteY50" fmla="*/ 21409 h 576128"/>
                <a:gd name="connsiteX51" fmla="*/ 1208047 w 1340147"/>
                <a:gd name="connsiteY51" fmla="*/ 21409 h 576128"/>
                <a:gd name="connsiteX52" fmla="*/ 1121685 w 1340147"/>
                <a:gd name="connsiteY52" fmla="*/ 310438 h 576128"/>
                <a:gd name="connsiteX53" fmla="*/ 1190273 w 1340147"/>
                <a:gd name="connsiteY53" fmla="*/ 289017 h 576128"/>
                <a:gd name="connsiteX54" fmla="*/ 1266484 w 1340147"/>
                <a:gd name="connsiteY54" fmla="*/ 276172 h 576128"/>
                <a:gd name="connsiteX55" fmla="*/ 1340147 w 1340147"/>
                <a:gd name="connsiteY55" fmla="*/ 269740 h 576128"/>
                <a:gd name="connsiteX56" fmla="*/ 1284258 w 1340147"/>
                <a:gd name="connsiteY56" fmla="*/ 308276 h 576128"/>
                <a:gd name="connsiteX57" fmla="*/ 1159781 w 1340147"/>
                <a:gd name="connsiteY57" fmla="*/ 366089 h 576128"/>
                <a:gd name="connsiteX58" fmla="*/ 1101345 w 1340147"/>
                <a:gd name="connsiteY58" fmla="*/ 398211 h 576128"/>
                <a:gd name="connsiteX59" fmla="*/ 1065778 w 1340147"/>
                <a:gd name="connsiteY59" fmla="*/ 462438 h 576128"/>
                <a:gd name="connsiteX60" fmla="*/ 1053079 w 1340147"/>
                <a:gd name="connsiteY60" fmla="*/ 530953 h 576128"/>
                <a:gd name="connsiteX61" fmla="*/ 1032757 w 1340147"/>
                <a:gd name="connsiteY61" fmla="*/ 573776 h 576128"/>
                <a:gd name="connsiteX62" fmla="*/ 969245 w 1340147"/>
                <a:gd name="connsiteY62" fmla="*/ 548086 h 576128"/>
                <a:gd name="connsiteX63" fmla="*/ 959075 w 1340147"/>
                <a:gd name="connsiteY63" fmla="*/ 473158 h 576128"/>
                <a:gd name="connsiteX64" fmla="*/ 969245 w 1340147"/>
                <a:gd name="connsiteY64" fmla="*/ 460312 h 576128"/>
                <a:gd name="connsiteX65" fmla="*/ 1020059 w 1340147"/>
                <a:gd name="connsiteY65" fmla="*/ 393942 h 576128"/>
                <a:gd name="connsiteX66" fmla="*/ 1063249 w 1340147"/>
                <a:gd name="connsiteY66" fmla="*/ 344704 h 576128"/>
                <a:gd name="connsiteX67" fmla="*/ 1121685 w 1340147"/>
                <a:gd name="connsiteY67" fmla="*/ 310456 h 57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40147" h="576128">
                  <a:moveTo>
                    <a:pt x="166513" y="59927"/>
                  </a:moveTo>
                  <a:cubicBezTo>
                    <a:pt x="163966" y="36380"/>
                    <a:pt x="209704" y="38524"/>
                    <a:pt x="227478" y="44938"/>
                  </a:cubicBezTo>
                  <a:cubicBezTo>
                    <a:pt x="306236" y="70628"/>
                    <a:pt x="275744" y="55639"/>
                    <a:pt x="339256" y="62052"/>
                  </a:cubicBezTo>
                  <a:cubicBezTo>
                    <a:pt x="351955" y="62052"/>
                    <a:pt x="357031" y="64196"/>
                    <a:pt x="367201" y="72754"/>
                  </a:cubicBezTo>
                  <a:cubicBezTo>
                    <a:pt x="367201" y="89869"/>
                    <a:pt x="354502" y="96300"/>
                    <a:pt x="346879" y="104858"/>
                  </a:cubicBezTo>
                  <a:cubicBezTo>
                    <a:pt x="336727" y="113415"/>
                    <a:pt x="334181" y="119847"/>
                    <a:pt x="321482" y="126261"/>
                  </a:cubicBezTo>
                  <a:cubicBezTo>
                    <a:pt x="290990" y="145538"/>
                    <a:pt x="260517" y="128405"/>
                    <a:pt x="245271" y="139106"/>
                  </a:cubicBezTo>
                  <a:cubicBezTo>
                    <a:pt x="245271" y="149807"/>
                    <a:pt x="252894" y="162653"/>
                    <a:pt x="257970" y="166941"/>
                  </a:cubicBezTo>
                  <a:cubicBezTo>
                    <a:pt x="265593" y="173354"/>
                    <a:pt x="273216" y="177642"/>
                    <a:pt x="283367" y="181930"/>
                  </a:cubicBezTo>
                  <a:cubicBezTo>
                    <a:pt x="293537" y="186218"/>
                    <a:pt x="306236" y="188362"/>
                    <a:pt x="311312" y="199063"/>
                  </a:cubicBezTo>
                  <a:cubicBezTo>
                    <a:pt x="316388" y="218340"/>
                    <a:pt x="285914" y="248300"/>
                    <a:pt x="237648" y="218340"/>
                  </a:cubicBezTo>
                  <a:cubicBezTo>
                    <a:pt x="219873" y="205495"/>
                    <a:pt x="222402" y="171228"/>
                    <a:pt x="202081" y="173372"/>
                  </a:cubicBezTo>
                  <a:cubicBezTo>
                    <a:pt x="191929" y="173372"/>
                    <a:pt x="189382" y="188362"/>
                    <a:pt x="184306" y="196919"/>
                  </a:cubicBezTo>
                  <a:cubicBezTo>
                    <a:pt x="176683" y="214052"/>
                    <a:pt x="143663" y="259002"/>
                    <a:pt x="130964" y="267578"/>
                  </a:cubicBezTo>
                  <a:cubicBezTo>
                    <a:pt x="108095" y="280423"/>
                    <a:pt x="97944" y="263290"/>
                    <a:pt x="82698" y="241887"/>
                  </a:cubicBezTo>
                  <a:cubicBezTo>
                    <a:pt x="62376" y="218340"/>
                    <a:pt x="100491" y="211908"/>
                    <a:pt x="110643" y="196919"/>
                  </a:cubicBezTo>
                  <a:cubicBezTo>
                    <a:pt x="105567" y="177642"/>
                    <a:pt x="95397" y="184074"/>
                    <a:pt x="110643" y="162671"/>
                  </a:cubicBezTo>
                  <a:cubicBezTo>
                    <a:pt x="72528" y="160527"/>
                    <a:pt x="49678" y="196919"/>
                    <a:pt x="24280" y="166959"/>
                  </a:cubicBezTo>
                  <a:cubicBezTo>
                    <a:pt x="16657" y="160527"/>
                    <a:pt x="14110" y="151970"/>
                    <a:pt x="14110" y="139124"/>
                  </a:cubicBezTo>
                  <a:cubicBezTo>
                    <a:pt x="9034" y="117722"/>
                    <a:pt x="-16363" y="104858"/>
                    <a:pt x="16657" y="89869"/>
                  </a:cubicBezTo>
                  <a:cubicBezTo>
                    <a:pt x="47149" y="74879"/>
                    <a:pt x="52224" y="94157"/>
                    <a:pt x="67470" y="102714"/>
                  </a:cubicBezTo>
                  <a:cubicBezTo>
                    <a:pt x="77622" y="87725"/>
                    <a:pt x="80169" y="68466"/>
                    <a:pt x="103038" y="81311"/>
                  </a:cubicBezTo>
                  <a:cubicBezTo>
                    <a:pt x="108114" y="96300"/>
                    <a:pt x="100491" y="117703"/>
                    <a:pt x="120813" y="115578"/>
                  </a:cubicBezTo>
                  <a:cubicBezTo>
                    <a:pt x="120813" y="100588"/>
                    <a:pt x="110661" y="96300"/>
                    <a:pt x="115737" y="83455"/>
                  </a:cubicBezTo>
                  <a:cubicBezTo>
                    <a:pt x="128435" y="59908"/>
                    <a:pt x="174173" y="102732"/>
                    <a:pt x="191947" y="104858"/>
                  </a:cubicBezTo>
                  <a:cubicBezTo>
                    <a:pt x="202099" y="104858"/>
                    <a:pt x="214816" y="102714"/>
                    <a:pt x="219892" y="94157"/>
                  </a:cubicBezTo>
                  <a:cubicBezTo>
                    <a:pt x="204646" y="83455"/>
                    <a:pt x="169078" y="83455"/>
                    <a:pt x="166550" y="59890"/>
                  </a:cubicBezTo>
                  <a:lnTo>
                    <a:pt x="166550" y="59890"/>
                  </a:lnTo>
                  <a:close/>
                  <a:moveTo>
                    <a:pt x="1007360" y="36380"/>
                  </a:moveTo>
                  <a:cubicBezTo>
                    <a:pt x="1007360" y="10689"/>
                    <a:pt x="1025135" y="6402"/>
                    <a:pt x="1048003" y="6402"/>
                  </a:cubicBezTo>
                  <a:cubicBezTo>
                    <a:pt x="1070872" y="6402"/>
                    <a:pt x="1075948" y="-6444"/>
                    <a:pt x="1096269" y="4258"/>
                  </a:cubicBezTo>
                  <a:cubicBezTo>
                    <a:pt x="1134384" y="27804"/>
                    <a:pt x="1164857" y="2114"/>
                    <a:pt x="1182650" y="23535"/>
                  </a:cubicBezTo>
                  <a:cubicBezTo>
                    <a:pt x="1195349" y="38524"/>
                    <a:pt x="1180103" y="51369"/>
                    <a:pt x="1167404" y="55639"/>
                  </a:cubicBezTo>
                  <a:cubicBezTo>
                    <a:pt x="1152158" y="62052"/>
                    <a:pt x="1136913" y="57783"/>
                    <a:pt x="1119138" y="66340"/>
                  </a:cubicBezTo>
                  <a:cubicBezTo>
                    <a:pt x="1108968" y="70628"/>
                    <a:pt x="1093741" y="79186"/>
                    <a:pt x="1078495" y="77042"/>
                  </a:cubicBezTo>
                  <a:cubicBezTo>
                    <a:pt x="1060702" y="72754"/>
                    <a:pt x="1063249" y="59908"/>
                    <a:pt x="1048022" y="53495"/>
                  </a:cubicBezTo>
                  <a:cubicBezTo>
                    <a:pt x="1025153" y="44938"/>
                    <a:pt x="1025153" y="51351"/>
                    <a:pt x="1007378" y="36362"/>
                  </a:cubicBezTo>
                  <a:lnTo>
                    <a:pt x="1007378" y="36362"/>
                  </a:lnTo>
                  <a:close/>
                  <a:moveTo>
                    <a:pt x="849862" y="40668"/>
                  </a:moveTo>
                  <a:cubicBezTo>
                    <a:pt x="862561" y="36380"/>
                    <a:pt x="872731" y="32111"/>
                    <a:pt x="885430" y="23535"/>
                  </a:cubicBezTo>
                  <a:cubicBezTo>
                    <a:pt x="898129" y="14959"/>
                    <a:pt x="903205" y="8545"/>
                    <a:pt x="918450" y="2132"/>
                  </a:cubicBezTo>
                  <a:cubicBezTo>
                    <a:pt x="931149" y="-2156"/>
                    <a:pt x="954018" y="-12"/>
                    <a:pt x="959094" y="12833"/>
                  </a:cubicBezTo>
                  <a:cubicBezTo>
                    <a:pt x="964170" y="27823"/>
                    <a:pt x="943848" y="36380"/>
                    <a:pt x="938772" y="44956"/>
                  </a:cubicBezTo>
                  <a:cubicBezTo>
                    <a:pt x="928602" y="59945"/>
                    <a:pt x="926073" y="62071"/>
                    <a:pt x="905752" y="68503"/>
                  </a:cubicBezTo>
                  <a:cubicBezTo>
                    <a:pt x="893053" y="72790"/>
                    <a:pt x="877807" y="77060"/>
                    <a:pt x="867655" y="81348"/>
                  </a:cubicBezTo>
                  <a:cubicBezTo>
                    <a:pt x="824465" y="87761"/>
                    <a:pt x="806690" y="57801"/>
                    <a:pt x="849862" y="40668"/>
                  </a:cubicBezTo>
                  <a:lnTo>
                    <a:pt x="849862" y="40668"/>
                  </a:lnTo>
                  <a:close/>
                  <a:moveTo>
                    <a:pt x="1208047" y="21409"/>
                  </a:moveTo>
                  <a:cubicBezTo>
                    <a:pt x="1213123" y="4276"/>
                    <a:pt x="1276635" y="-6425"/>
                    <a:pt x="1276635" y="34254"/>
                  </a:cubicBezTo>
                  <a:cubicBezTo>
                    <a:pt x="1266484" y="44956"/>
                    <a:pt x="1253766" y="47100"/>
                    <a:pt x="1235992" y="47100"/>
                  </a:cubicBezTo>
                  <a:cubicBezTo>
                    <a:pt x="1220746" y="49244"/>
                    <a:pt x="1202971" y="40668"/>
                    <a:pt x="1208047" y="21409"/>
                  </a:cubicBezTo>
                  <a:lnTo>
                    <a:pt x="1208047" y="21409"/>
                  </a:lnTo>
                  <a:close/>
                  <a:moveTo>
                    <a:pt x="1121685" y="310438"/>
                  </a:moveTo>
                  <a:cubicBezTo>
                    <a:pt x="1147082" y="301862"/>
                    <a:pt x="1159800" y="293305"/>
                    <a:pt x="1190273" y="289017"/>
                  </a:cubicBezTo>
                  <a:cubicBezTo>
                    <a:pt x="1218217" y="284729"/>
                    <a:pt x="1241068" y="282603"/>
                    <a:pt x="1266484" y="276172"/>
                  </a:cubicBezTo>
                  <a:cubicBezTo>
                    <a:pt x="1289352" y="269740"/>
                    <a:pt x="1319825" y="256913"/>
                    <a:pt x="1340147" y="269740"/>
                  </a:cubicBezTo>
                  <a:cubicBezTo>
                    <a:pt x="1340147" y="291143"/>
                    <a:pt x="1314750" y="297574"/>
                    <a:pt x="1284258" y="308276"/>
                  </a:cubicBezTo>
                  <a:cubicBezTo>
                    <a:pt x="1215671" y="338254"/>
                    <a:pt x="1233445" y="325409"/>
                    <a:pt x="1159781" y="366089"/>
                  </a:cubicBezTo>
                  <a:cubicBezTo>
                    <a:pt x="1139460" y="376790"/>
                    <a:pt x="1114062" y="383222"/>
                    <a:pt x="1101345" y="398211"/>
                  </a:cubicBezTo>
                  <a:cubicBezTo>
                    <a:pt x="1088646" y="411057"/>
                    <a:pt x="1078476" y="441035"/>
                    <a:pt x="1065778" y="462438"/>
                  </a:cubicBezTo>
                  <a:cubicBezTo>
                    <a:pt x="1055626" y="481715"/>
                    <a:pt x="1037833" y="500974"/>
                    <a:pt x="1053079" y="530953"/>
                  </a:cubicBezTo>
                  <a:cubicBezTo>
                    <a:pt x="1065778" y="556643"/>
                    <a:pt x="1078476" y="584478"/>
                    <a:pt x="1032757" y="573776"/>
                  </a:cubicBezTo>
                  <a:cubicBezTo>
                    <a:pt x="992114" y="565219"/>
                    <a:pt x="999737" y="567363"/>
                    <a:pt x="969245" y="548086"/>
                  </a:cubicBezTo>
                  <a:cubicBezTo>
                    <a:pt x="938754" y="526683"/>
                    <a:pt x="903205" y="550230"/>
                    <a:pt x="959075" y="473158"/>
                  </a:cubicBezTo>
                  <a:cubicBezTo>
                    <a:pt x="964151" y="468870"/>
                    <a:pt x="966698" y="466726"/>
                    <a:pt x="969245" y="460312"/>
                  </a:cubicBezTo>
                  <a:cubicBezTo>
                    <a:pt x="992114" y="430334"/>
                    <a:pt x="984491" y="453899"/>
                    <a:pt x="1020059" y="393942"/>
                  </a:cubicBezTo>
                  <a:cubicBezTo>
                    <a:pt x="1035304" y="370395"/>
                    <a:pt x="1045456" y="361838"/>
                    <a:pt x="1063249" y="344704"/>
                  </a:cubicBezTo>
                  <a:cubicBezTo>
                    <a:pt x="1086117" y="321158"/>
                    <a:pt x="1086117" y="319014"/>
                    <a:pt x="1121685" y="31045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5" name="Freeform: Shape 374">
              <a:extLst>
                <a:ext uri="{FF2B5EF4-FFF2-40B4-BE49-F238E27FC236}">
                  <a16:creationId xmlns:a16="http://schemas.microsoft.com/office/drawing/2014/main" id="{98AD4920-FFEE-4224-4725-F7370798E2CA}"/>
                </a:ext>
              </a:extLst>
            </p:cNvPr>
            <p:cNvSpPr/>
            <p:nvPr/>
          </p:nvSpPr>
          <p:spPr>
            <a:xfrm>
              <a:off x="5073006" y="1928700"/>
              <a:ext cx="595210" cy="629038"/>
            </a:xfrm>
            <a:custGeom>
              <a:avLst/>
              <a:gdLst>
                <a:gd name="connsiteX0" fmla="*/ 464869 w 595210"/>
                <a:gd name="connsiteY0" fmla="*/ 342814 h 629038"/>
                <a:gd name="connsiteX1" fmla="*/ 505512 w 595210"/>
                <a:gd name="connsiteY1" fmla="*/ 368505 h 629038"/>
                <a:gd name="connsiteX2" fmla="*/ 487737 w 595210"/>
                <a:gd name="connsiteY2" fmla="*/ 417742 h 629038"/>
                <a:gd name="connsiteX3" fmla="*/ 533457 w 595210"/>
                <a:gd name="connsiteY3" fmla="*/ 458422 h 629038"/>
                <a:gd name="connsiteX4" fmla="*/ 543608 w 595210"/>
                <a:gd name="connsiteY4" fmla="*/ 475556 h 629038"/>
                <a:gd name="connsiteX5" fmla="*/ 561383 w 595210"/>
                <a:gd name="connsiteY5" fmla="*/ 516236 h 629038"/>
                <a:gd name="connsiteX6" fmla="*/ 594404 w 595210"/>
                <a:gd name="connsiteY6" fmla="*/ 537638 h 629038"/>
                <a:gd name="connsiteX7" fmla="*/ 574082 w 595210"/>
                <a:gd name="connsiteY7" fmla="*/ 586876 h 629038"/>
                <a:gd name="connsiteX8" fmla="*/ 485172 w 595210"/>
                <a:gd name="connsiteY8" fmla="*/ 621124 h 629038"/>
                <a:gd name="connsiteX9" fmla="*/ 434359 w 595210"/>
                <a:gd name="connsiteY9" fmla="*/ 618980 h 629038"/>
                <a:gd name="connsiteX10" fmla="*/ 467379 w 595210"/>
                <a:gd name="connsiteY10" fmla="*/ 578300 h 629038"/>
                <a:gd name="connsiteX11" fmla="*/ 439435 w 595210"/>
                <a:gd name="connsiteY11" fmla="*/ 535476 h 629038"/>
                <a:gd name="connsiteX12" fmla="*/ 477531 w 595210"/>
                <a:gd name="connsiteY12" fmla="*/ 503372 h 629038"/>
                <a:gd name="connsiteX13" fmla="*/ 464832 w 595210"/>
                <a:gd name="connsiteY13" fmla="*/ 471268 h 629038"/>
                <a:gd name="connsiteX14" fmla="*/ 436888 w 595210"/>
                <a:gd name="connsiteY14" fmla="*/ 451991 h 629038"/>
                <a:gd name="connsiteX15" fmla="*/ 414019 w 595210"/>
                <a:gd name="connsiteY15" fmla="*/ 432713 h 629038"/>
                <a:gd name="connsiteX16" fmla="*/ 414019 w 595210"/>
                <a:gd name="connsiteY16" fmla="*/ 362055 h 629038"/>
                <a:gd name="connsiteX17" fmla="*/ 457209 w 595210"/>
                <a:gd name="connsiteY17" fmla="*/ 317087 h 629038"/>
                <a:gd name="connsiteX18" fmla="*/ 464832 w 595210"/>
                <a:gd name="connsiteY18" fmla="*/ 342778 h 629038"/>
                <a:gd name="connsiteX19" fmla="*/ 464832 w 595210"/>
                <a:gd name="connsiteY19" fmla="*/ 342778 h 629038"/>
                <a:gd name="connsiteX20" fmla="*/ 370884 w 595210"/>
                <a:gd name="connsiteY20" fmla="*/ 447721 h 629038"/>
                <a:gd name="connsiteX21" fmla="*/ 340392 w 595210"/>
                <a:gd name="connsiteY21" fmla="*/ 479825 h 629038"/>
                <a:gd name="connsiteX22" fmla="*/ 325146 w 595210"/>
                <a:gd name="connsiteY22" fmla="*/ 520505 h 629038"/>
                <a:gd name="connsiteX23" fmla="*/ 314995 w 595210"/>
                <a:gd name="connsiteY23" fmla="*/ 567598 h 629038"/>
                <a:gd name="connsiteX24" fmla="*/ 378507 w 595210"/>
                <a:gd name="connsiteY24" fmla="*/ 561185 h 629038"/>
                <a:gd name="connsiteX25" fmla="*/ 401375 w 595210"/>
                <a:gd name="connsiteY25" fmla="*/ 552628 h 629038"/>
                <a:gd name="connsiteX26" fmla="*/ 414074 w 595210"/>
                <a:gd name="connsiteY26" fmla="*/ 501246 h 629038"/>
                <a:gd name="connsiteX27" fmla="*/ 416621 w 595210"/>
                <a:gd name="connsiteY27" fmla="*/ 458422 h 629038"/>
                <a:gd name="connsiteX28" fmla="*/ 370884 w 595210"/>
                <a:gd name="connsiteY28" fmla="*/ 447721 h 629038"/>
                <a:gd name="connsiteX29" fmla="*/ 370884 w 595210"/>
                <a:gd name="connsiteY29" fmla="*/ 447721 h 629038"/>
                <a:gd name="connsiteX30" fmla="*/ 0 w 595210"/>
                <a:gd name="connsiteY30" fmla="*/ 43066 h 629038"/>
                <a:gd name="connsiteX31" fmla="*/ 60965 w 595210"/>
                <a:gd name="connsiteY31" fmla="*/ 15231 h 629038"/>
                <a:gd name="connsiteX32" fmla="*/ 91456 w 595210"/>
                <a:gd name="connsiteY32" fmla="*/ 25932 h 629038"/>
                <a:gd name="connsiteX33" fmla="*/ 127024 w 595210"/>
                <a:gd name="connsiteY33" fmla="*/ 13087 h 629038"/>
                <a:gd name="connsiteX34" fmla="*/ 233726 w 595210"/>
                <a:gd name="connsiteY34" fmla="*/ 32364 h 629038"/>
                <a:gd name="connsiteX35" fmla="*/ 246425 w 595210"/>
                <a:gd name="connsiteY35" fmla="*/ 66631 h 629038"/>
                <a:gd name="connsiteX36" fmla="*/ 185460 w 595210"/>
                <a:gd name="connsiteY36" fmla="*/ 107311 h 629038"/>
                <a:gd name="connsiteX37" fmla="*/ 111797 w 595210"/>
                <a:gd name="connsiteY37" fmla="*/ 133001 h 629038"/>
                <a:gd name="connsiteX38" fmla="*/ 71153 w 595210"/>
                <a:gd name="connsiteY38" fmla="*/ 122300 h 629038"/>
                <a:gd name="connsiteX39" fmla="*/ 30510 w 595210"/>
                <a:gd name="connsiteY39" fmla="*/ 62343 h 629038"/>
                <a:gd name="connsiteX40" fmla="*/ 18 w 595210"/>
                <a:gd name="connsiteY40" fmla="*/ 43084 h 6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5210" h="629038">
                  <a:moveTo>
                    <a:pt x="464869" y="342814"/>
                  </a:moveTo>
                  <a:cubicBezTo>
                    <a:pt x="480115" y="351372"/>
                    <a:pt x="500436" y="349246"/>
                    <a:pt x="505512" y="368505"/>
                  </a:cubicBezTo>
                  <a:cubicBezTo>
                    <a:pt x="510588" y="394196"/>
                    <a:pt x="490266" y="400628"/>
                    <a:pt x="487737" y="417742"/>
                  </a:cubicBezTo>
                  <a:cubicBezTo>
                    <a:pt x="520758" y="434876"/>
                    <a:pt x="513135" y="424174"/>
                    <a:pt x="533457" y="458422"/>
                  </a:cubicBezTo>
                  <a:cubicBezTo>
                    <a:pt x="536004" y="464836"/>
                    <a:pt x="541080" y="471268"/>
                    <a:pt x="543608" y="475556"/>
                  </a:cubicBezTo>
                  <a:cubicBezTo>
                    <a:pt x="553760" y="490545"/>
                    <a:pt x="553760" y="503390"/>
                    <a:pt x="561383" y="516236"/>
                  </a:cubicBezTo>
                  <a:cubicBezTo>
                    <a:pt x="571553" y="533369"/>
                    <a:pt x="584252" y="524793"/>
                    <a:pt x="594404" y="537638"/>
                  </a:cubicBezTo>
                  <a:cubicBezTo>
                    <a:pt x="599479" y="563329"/>
                    <a:pt x="579158" y="559041"/>
                    <a:pt x="574082" y="586876"/>
                  </a:cubicBezTo>
                  <a:cubicBezTo>
                    <a:pt x="571553" y="638257"/>
                    <a:pt x="530891" y="601865"/>
                    <a:pt x="485172" y="621124"/>
                  </a:cubicBezTo>
                  <a:cubicBezTo>
                    <a:pt x="469926" y="627537"/>
                    <a:pt x="444529" y="636113"/>
                    <a:pt x="434359" y="618980"/>
                  </a:cubicBezTo>
                  <a:cubicBezTo>
                    <a:pt x="429283" y="593289"/>
                    <a:pt x="457228" y="589001"/>
                    <a:pt x="467379" y="578300"/>
                  </a:cubicBezTo>
                  <a:cubicBezTo>
                    <a:pt x="448744" y="572601"/>
                    <a:pt x="439435" y="558326"/>
                    <a:pt x="439435" y="535476"/>
                  </a:cubicBezTo>
                  <a:cubicBezTo>
                    <a:pt x="439435" y="509785"/>
                    <a:pt x="464832" y="516217"/>
                    <a:pt x="477531" y="503372"/>
                  </a:cubicBezTo>
                  <a:cubicBezTo>
                    <a:pt x="477531" y="492670"/>
                    <a:pt x="469908" y="475537"/>
                    <a:pt x="464832" y="471268"/>
                  </a:cubicBezTo>
                  <a:cubicBezTo>
                    <a:pt x="454681" y="460566"/>
                    <a:pt x="447058" y="469124"/>
                    <a:pt x="436888" y="451991"/>
                  </a:cubicBezTo>
                  <a:cubicBezTo>
                    <a:pt x="426736" y="430588"/>
                    <a:pt x="429265" y="443433"/>
                    <a:pt x="414019" y="432713"/>
                  </a:cubicBezTo>
                  <a:cubicBezTo>
                    <a:pt x="386074" y="415580"/>
                    <a:pt x="408943" y="379188"/>
                    <a:pt x="414019" y="362055"/>
                  </a:cubicBezTo>
                  <a:cubicBezTo>
                    <a:pt x="419095" y="342778"/>
                    <a:pt x="436888" y="319231"/>
                    <a:pt x="457209" y="317087"/>
                  </a:cubicBezTo>
                  <a:cubicBezTo>
                    <a:pt x="477531" y="312799"/>
                    <a:pt x="467361" y="332076"/>
                    <a:pt x="464832" y="342778"/>
                  </a:cubicBezTo>
                  <a:lnTo>
                    <a:pt x="464832" y="342778"/>
                  </a:lnTo>
                  <a:close/>
                  <a:moveTo>
                    <a:pt x="370884" y="447721"/>
                  </a:moveTo>
                  <a:cubicBezTo>
                    <a:pt x="345486" y="454135"/>
                    <a:pt x="355638" y="464854"/>
                    <a:pt x="340392" y="479825"/>
                  </a:cubicBezTo>
                  <a:cubicBezTo>
                    <a:pt x="325146" y="494814"/>
                    <a:pt x="317523" y="494814"/>
                    <a:pt x="325146" y="520505"/>
                  </a:cubicBezTo>
                  <a:cubicBezTo>
                    <a:pt x="330222" y="541908"/>
                    <a:pt x="307372" y="548340"/>
                    <a:pt x="314995" y="567598"/>
                  </a:cubicBezTo>
                  <a:cubicBezTo>
                    <a:pt x="327693" y="593289"/>
                    <a:pt x="370884" y="565455"/>
                    <a:pt x="378507" y="561185"/>
                  </a:cubicBezTo>
                  <a:cubicBezTo>
                    <a:pt x="386129" y="559041"/>
                    <a:pt x="396281" y="556897"/>
                    <a:pt x="401375" y="552628"/>
                  </a:cubicBezTo>
                  <a:cubicBezTo>
                    <a:pt x="416621" y="539782"/>
                    <a:pt x="406451" y="518379"/>
                    <a:pt x="414074" y="501246"/>
                  </a:cubicBezTo>
                  <a:cubicBezTo>
                    <a:pt x="419150" y="486257"/>
                    <a:pt x="436943" y="479843"/>
                    <a:pt x="416621" y="458422"/>
                  </a:cubicBezTo>
                  <a:cubicBezTo>
                    <a:pt x="406451" y="443433"/>
                    <a:pt x="391224" y="443433"/>
                    <a:pt x="370884" y="447721"/>
                  </a:cubicBezTo>
                  <a:lnTo>
                    <a:pt x="370884" y="447721"/>
                  </a:lnTo>
                  <a:close/>
                  <a:moveTo>
                    <a:pt x="0" y="43066"/>
                  </a:moveTo>
                  <a:cubicBezTo>
                    <a:pt x="2547" y="19519"/>
                    <a:pt x="40643" y="242"/>
                    <a:pt x="60965" y="15231"/>
                  </a:cubicBezTo>
                  <a:cubicBezTo>
                    <a:pt x="76211" y="28077"/>
                    <a:pt x="71117" y="38778"/>
                    <a:pt x="91456" y="25932"/>
                  </a:cubicBezTo>
                  <a:cubicBezTo>
                    <a:pt x="104155" y="15231"/>
                    <a:pt x="109231" y="15231"/>
                    <a:pt x="127024" y="13087"/>
                  </a:cubicBezTo>
                  <a:cubicBezTo>
                    <a:pt x="185460" y="8799"/>
                    <a:pt x="185460" y="-23305"/>
                    <a:pt x="233726" y="32364"/>
                  </a:cubicBezTo>
                  <a:cubicBezTo>
                    <a:pt x="241349" y="40922"/>
                    <a:pt x="251501" y="51642"/>
                    <a:pt x="246425" y="66631"/>
                  </a:cubicBezTo>
                  <a:cubicBezTo>
                    <a:pt x="238802" y="88034"/>
                    <a:pt x="205782" y="103023"/>
                    <a:pt x="185460" y="107311"/>
                  </a:cubicBezTo>
                  <a:cubicBezTo>
                    <a:pt x="160063" y="115886"/>
                    <a:pt x="137194" y="135145"/>
                    <a:pt x="111797" y="133001"/>
                  </a:cubicBezTo>
                  <a:cubicBezTo>
                    <a:pt x="99098" y="133001"/>
                    <a:pt x="86399" y="126588"/>
                    <a:pt x="71153" y="122300"/>
                  </a:cubicBezTo>
                  <a:cubicBezTo>
                    <a:pt x="17811" y="107311"/>
                    <a:pt x="53379" y="81620"/>
                    <a:pt x="30510" y="62343"/>
                  </a:cubicBezTo>
                  <a:cubicBezTo>
                    <a:pt x="17811" y="53785"/>
                    <a:pt x="12717" y="58055"/>
                    <a:pt x="18" y="43084"/>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6" name="Freeform: Shape 375">
              <a:extLst>
                <a:ext uri="{FF2B5EF4-FFF2-40B4-BE49-F238E27FC236}">
                  <a16:creationId xmlns:a16="http://schemas.microsoft.com/office/drawing/2014/main" id="{BDBA4149-15E9-7147-3F88-D8A5C17E558E}"/>
                </a:ext>
              </a:extLst>
            </p:cNvPr>
            <p:cNvSpPr/>
            <p:nvPr/>
          </p:nvSpPr>
          <p:spPr>
            <a:xfrm>
              <a:off x="3663338" y="3363441"/>
              <a:ext cx="355958" cy="155264"/>
            </a:xfrm>
            <a:custGeom>
              <a:avLst/>
              <a:gdLst>
                <a:gd name="connsiteX0" fmla="*/ 2308 w 355958"/>
                <a:gd name="connsiteY0" fmla="*/ 19259 h 155264"/>
                <a:gd name="connsiteX1" fmla="*/ 68367 w 355958"/>
                <a:gd name="connsiteY1" fmla="*/ 0 h 155264"/>
                <a:gd name="connsiteX2" fmla="*/ 96311 w 355958"/>
                <a:gd name="connsiteY2" fmla="*/ 12845 h 155264"/>
                <a:gd name="connsiteX3" fmla="*/ 126803 w 355958"/>
                <a:gd name="connsiteY3" fmla="*/ 21403 h 155264"/>
                <a:gd name="connsiteX4" fmla="*/ 152200 w 355958"/>
                <a:gd name="connsiteY4" fmla="*/ 38536 h 155264"/>
                <a:gd name="connsiteX5" fmla="*/ 180145 w 355958"/>
                <a:gd name="connsiteY5" fmla="*/ 51381 h 155264"/>
                <a:gd name="connsiteX6" fmla="*/ 223335 w 355958"/>
                <a:gd name="connsiteY6" fmla="*/ 92061 h 155264"/>
                <a:gd name="connsiteX7" fmla="*/ 154747 w 355958"/>
                <a:gd name="connsiteY7" fmla="*/ 94205 h 155264"/>
                <a:gd name="connsiteX8" fmla="*/ 131879 w 355958"/>
                <a:gd name="connsiteY8" fmla="*/ 72802 h 155264"/>
                <a:gd name="connsiteX9" fmla="*/ 75990 w 355958"/>
                <a:gd name="connsiteY9" fmla="*/ 47112 h 155264"/>
                <a:gd name="connsiteX10" fmla="*/ 48045 w 355958"/>
                <a:gd name="connsiteY10" fmla="*/ 34266 h 155264"/>
                <a:gd name="connsiteX11" fmla="*/ 17572 w 355958"/>
                <a:gd name="connsiteY11" fmla="*/ 40680 h 155264"/>
                <a:gd name="connsiteX12" fmla="*/ 2326 w 355958"/>
                <a:gd name="connsiteY12" fmla="*/ 19277 h 155264"/>
                <a:gd name="connsiteX13" fmla="*/ 2326 w 355958"/>
                <a:gd name="connsiteY13" fmla="*/ 19277 h 155264"/>
                <a:gd name="connsiteX14" fmla="*/ 258884 w 355958"/>
                <a:gd name="connsiteY14" fmla="*/ 115608 h 155264"/>
                <a:gd name="connsiteX15" fmla="*/ 223317 w 355958"/>
                <a:gd name="connsiteY15" fmla="*/ 145586 h 155264"/>
                <a:gd name="connsiteX16" fmla="*/ 294452 w 355958"/>
                <a:gd name="connsiteY16" fmla="*/ 154144 h 155264"/>
                <a:gd name="connsiteX17" fmla="*/ 324943 w 355958"/>
                <a:gd name="connsiteY17" fmla="*/ 145586 h 155264"/>
                <a:gd name="connsiteX18" fmla="*/ 355435 w 355958"/>
                <a:gd name="connsiteY18" fmla="*/ 134885 h 155264"/>
                <a:gd name="connsiteX19" fmla="*/ 307169 w 355958"/>
                <a:gd name="connsiteY19" fmla="*/ 100637 h 155264"/>
                <a:gd name="connsiteX20" fmla="*/ 258903 w 355958"/>
                <a:gd name="connsiteY20" fmla="*/ 115626 h 15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5958" h="155264">
                  <a:moveTo>
                    <a:pt x="2308" y="19259"/>
                  </a:moveTo>
                  <a:cubicBezTo>
                    <a:pt x="9930" y="10701"/>
                    <a:pt x="50574" y="0"/>
                    <a:pt x="68367" y="0"/>
                  </a:cubicBezTo>
                  <a:cubicBezTo>
                    <a:pt x="81066" y="2144"/>
                    <a:pt x="86141" y="8557"/>
                    <a:pt x="96311" y="12845"/>
                  </a:cubicBezTo>
                  <a:cubicBezTo>
                    <a:pt x="109010" y="19259"/>
                    <a:pt x="114086" y="19259"/>
                    <a:pt x="126803" y="21403"/>
                  </a:cubicBezTo>
                  <a:cubicBezTo>
                    <a:pt x="136955" y="25691"/>
                    <a:pt x="144577" y="32104"/>
                    <a:pt x="152200" y="38536"/>
                  </a:cubicBezTo>
                  <a:cubicBezTo>
                    <a:pt x="164899" y="47093"/>
                    <a:pt x="169975" y="44949"/>
                    <a:pt x="180145" y="51381"/>
                  </a:cubicBezTo>
                  <a:cubicBezTo>
                    <a:pt x="208089" y="66371"/>
                    <a:pt x="225864" y="72784"/>
                    <a:pt x="223335" y="92061"/>
                  </a:cubicBezTo>
                  <a:cubicBezTo>
                    <a:pt x="210636" y="102763"/>
                    <a:pt x="172522" y="102763"/>
                    <a:pt x="154747" y="94205"/>
                  </a:cubicBezTo>
                  <a:cubicBezTo>
                    <a:pt x="144596" y="87773"/>
                    <a:pt x="142049" y="81360"/>
                    <a:pt x="131879" y="72802"/>
                  </a:cubicBezTo>
                  <a:cubicBezTo>
                    <a:pt x="101405" y="49256"/>
                    <a:pt x="101405" y="53525"/>
                    <a:pt x="75990" y="47112"/>
                  </a:cubicBezTo>
                  <a:cubicBezTo>
                    <a:pt x="60744" y="44968"/>
                    <a:pt x="60744" y="34266"/>
                    <a:pt x="48045" y="34266"/>
                  </a:cubicBezTo>
                  <a:cubicBezTo>
                    <a:pt x="35346" y="32122"/>
                    <a:pt x="32799" y="42824"/>
                    <a:pt x="17572" y="40680"/>
                  </a:cubicBezTo>
                  <a:cubicBezTo>
                    <a:pt x="7402" y="38536"/>
                    <a:pt x="-5297" y="32122"/>
                    <a:pt x="2326" y="19277"/>
                  </a:cubicBezTo>
                  <a:lnTo>
                    <a:pt x="2326" y="19277"/>
                  </a:lnTo>
                  <a:close/>
                  <a:moveTo>
                    <a:pt x="258884" y="115608"/>
                  </a:moveTo>
                  <a:cubicBezTo>
                    <a:pt x="241091" y="122040"/>
                    <a:pt x="223317" y="122040"/>
                    <a:pt x="223317" y="145586"/>
                  </a:cubicBezTo>
                  <a:cubicBezTo>
                    <a:pt x="236016" y="156288"/>
                    <a:pt x="271583" y="156288"/>
                    <a:pt x="294452" y="154144"/>
                  </a:cubicBezTo>
                  <a:cubicBezTo>
                    <a:pt x="307151" y="154144"/>
                    <a:pt x="312226" y="147730"/>
                    <a:pt x="324943" y="145586"/>
                  </a:cubicBezTo>
                  <a:cubicBezTo>
                    <a:pt x="342736" y="141299"/>
                    <a:pt x="342736" y="145586"/>
                    <a:pt x="355435" y="134885"/>
                  </a:cubicBezTo>
                  <a:cubicBezTo>
                    <a:pt x="360511" y="104907"/>
                    <a:pt x="327491" y="111338"/>
                    <a:pt x="307169" y="100637"/>
                  </a:cubicBezTo>
                  <a:cubicBezTo>
                    <a:pt x="261431" y="79234"/>
                    <a:pt x="266526" y="87792"/>
                    <a:pt x="258903" y="11562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7" name="Freeform: Shape 376">
              <a:extLst>
                <a:ext uri="{FF2B5EF4-FFF2-40B4-BE49-F238E27FC236}">
                  <a16:creationId xmlns:a16="http://schemas.microsoft.com/office/drawing/2014/main" id="{2A6B56B6-D0F9-4B2A-6AD4-5CFBE9F46637}"/>
                </a:ext>
              </a:extLst>
            </p:cNvPr>
            <p:cNvSpPr/>
            <p:nvPr/>
          </p:nvSpPr>
          <p:spPr>
            <a:xfrm>
              <a:off x="4246394" y="2524604"/>
              <a:ext cx="154589" cy="139875"/>
            </a:xfrm>
            <a:custGeom>
              <a:avLst/>
              <a:gdLst>
                <a:gd name="connsiteX0" fmla="*/ 84826 w 154589"/>
                <a:gd name="connsiteY0" fmla="*/ 44516 h 139875"/>
                <a:gd name="connsiteX1" fmla="*/ 120394 w 154589"/>
                <a:gd name="connsiteY1" fmla="*/ 61649 h 139875"/>
                <a:gd name="connsiteX2" fmla="*/ 140715 w 154589"/>
                <a:gd name="connsiteY2" fmla="*/ 100185 h 139875"/>
                <a:gd name="connsiteX3" fmla="*/ 153414 w 154589"/>
                <a:gd name="connsiteY3" fmla="*/ 138721 h 139875"/>
                <a:gd name="connsiteX4" fmla="*/ 117847 w 154589"/>
                <a:gd name="connsiteY4" fmla="*/ 128020 h 139875"/>
                <a:gd name="connsiteX5" fmla="*/ 97525 w 154589"/>
                <a:gd name="connsiteY5" fmla="*/ 123732 h 139875"/>
                <a:gd name="connsiteX6" fmla="*/ 84826 w 154589"/>
                <a:gd name="connsiteY6" fmla="*/ 108743 h 139875"/>
                <a:gd name="connsiteX7" fmla="*/ 8615 w 154589"/>
                <a:gd name="connsiteY7" fmla="*/ 119444 h 139875"/>
                <a:gd name="connsiteX8" fmla="*/ 28937 w 154589"/>
                <a:gd name="connsiteY8" fmla="*/ 53073 h 139875"/>
                <a:gd name="connsiteX9" fmla="*/ 79750 w 154589"/>
                <a:gd name="connsiteY9" fmla="*/ 1692 h 139875"/>
                <a:gd name="connsiteX10" fmla="*/ 84826 w 154589"/>
                <a:gd name="connsiteY10" fmla="*/ 44516 h 13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589" h="139875">
                  <a:moveTo>
                    <a:pt x="84826" y="44516"/>
                  </a:moveTo>
                  <a:cubicBezTo>
                    <a:pt x="94996" y="57361"/>
                    <a:pt x="107695" y="53073"/>
                    <a:pt x="120394" y="61649"/>
                  </a:cubicBezTo>
                  <a:cubicBezTo>
                    <a:pt x="138168" y="68063"/>
                    <a:pt x="130564" y="85196"/>
                    <a:pt x="140715" y="100185"/>
                  </a:cubicBezTo>
                  <a:cubicBezTo>
                    <a:pt x="145791" y="110887"/>
                    <a:pt x="158490" y="121588"/>
                    <a:pt x="153414" y="138721"/>
                  </a:cubicBezTo>
                  <a:cubicBezTo>
                    <a:pt x="138168" y="143009"/>
                    <a:pt x="133092" y="134433"/>
                    <a:pt x="117847" y="128020"/>
                  </a:cubicBezTo>
                  <a:cubicBezTo>
                    <a:pt x="110224" y="125876"/>
                    <a:pt x="102601" y="125876"/>
                    <a:pt x="97525" y="123732"/>
                  </a:cubicBezTo>
                  <a:cubicBezTo>
                    <a:pt x="89902" y="119444"/>
                    <a:pt x="89902" y="113030"/>
                    <a:pt x="84826" y="108743"/>
                  </a:cubicBezTo>
                  <a:cubicBezTo>
                    <a:pt x="67052" y="93753"/>
                    <a:pt x="39107" y="134433"/>
                    <a:pt x="8615" y="119444"/>
                  </a:cubicBezTo>
                  <a:cubicBezTo>
                    <a:pt x="-16782" y="106599"/>
                    <a:pt x="21314" y="65919"/>
                    <a:pt x="28937" y="53073"/>
                  </a:cubicBezTo>
                  <a:cubicBezTo>
                    <a:pt x="41636" y="33796"/>
                    <a:pt x="44183" y="-9009"/>
                    <a:pt x="79750" y="1692"/>
                  </a:cubicBezTo>
                  <a:cubicBezTo>
                    <a:pt x="87373" y="20969"/>
                    <a:pt x="69599" y="29527"/>
                    <a:pt x="84826" y="4451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8" name="Freeform: Shape 377">
              <a:extLst>
                <a:ext uri="{FF2B5EF4-FFF2-40B4-BE49-F238E27FC236}">
                  <a16:creationId xmlns:a16="http://schemas.microsoft.com/office/drawing/2014/main" id="{57838711-5DC9-8E2B-D22D-9D004C114DE1}"/>
                </a:ext>
              </a:extLst>
            </p:cNvPr>
            <p:cNvSpPr/>
            <p:nvPr/>
          </p:nvSpPr>
          <p:spPr>
            <a:xfrm>
              <a:off x="3942489" y="1013171"/>
              <a:ext cx="1401048" cy="1185505"/>
            </a:xfrm>
            <a:custGeom>
              <a:avLst/>
              <a:gdLst>
                <a:gd name="connsiteX0" fmla="*/ 1036513 w 1401048"/>
                <a:gd name="connsiteY0" fmla="*/ 18706 h 1185505"/>
                <a:gd name="connsiteX1" fmla="*/ 1138122 w 1401048"/>
                <a:gd name="connsiteY1" fmla="*/ 55098 h 1185505"/>
                <a:gd name="connsiteX2" fmla="*/ 1163519 w 1401048"/>
                <a:gd name="connsiteY2" fmla="*/ 85077 h 1185505"/>
                <a:gd name="connsiteX3" fmla="*/ 1044118 w 1401048"/>
                <a:gd name="connsiteY3" fmla="*/ 100066 h 1185505"/>
                <a:gd name="connsiteX4" fmla="*/ 985682 w 1401048"/>
                <a:gd name="connsiteY4" fmla="*/ 104354 h 1185505"/>
                <a:gd name="connsiteX5" fmla="*/ 939963 w 1401048"/>
                <a:gd name="connsiteY5" fmla="*/ 125757 h 1185505"/>
                <a:gd name="connsiteX6" fmla="*/ 1074610 w 1401048"/>
                <a:gd name="connsiteY6" fmla="*/ 121469 h 1185505"/>
                <a:gd name="connsiteX7" fmla="*/ 1059364 w 1401048"/>
                <a:gd name="connsiteY7" fmla="*/ 151447 h 1185505"/>
                <a:gd name="connsiteX8" fmla="*/ 1079685 w 1401048"/>
                <a:gd name="connsiteY8" fmla="*/ 153591 h 1185505"/>
                <a:gd name="connsiteX9" fmla="*/ 1120329 w 1401048"/>
                <a:gd name="connsiteY9" fmla="*/ 125757 h 1185505"/>
                <a:gd name="connsiteX10" fmla="*/ 1178747 w 1401048"/>
                <a:gd name="connsiteY10" fmla="*/ 112911 h 1185505"/>
                <a:gd name="connsiteX11" fmla="*/ 1143179 w 1401048"/>
                <a:gd name="connsiteY11" fmla="*/ 189983 h 1185505"/>
                <a:gd name="connsiteX12" fmla="*/ 1201597 w 1401048"/>
                <a:gd name="connsiteY12" fmla="*/ 142890 h 1185505"/>
                <a:gd name="connsiteX13" fmla="*/ 1277808 w 1401048"/>
                <a:gd name="connsiteY13" fmla="*/ 140746 h 1185505"/>
                <a:gd name="connsiteX14" fmla="*/ 1343866 w 1401048"/>
                <a:gd name="connsiteY14" fmla="*/ 110768 h 1185505"/>
                <a:gd name="connsiteX15" fmla="*/ 1326074 w 1401048"/>
                <a:gd name="connsiteY15" fmla="*/ 189983 h 1185505"/>
                <a:gd name="connsiteX16" fmla="*/ 1293053 w 1401048"/>
                <a:gd name="connsiteY16" fmla="*/ 207117 h 1185505"/>
                <a:gd name="connsiteX17" fmla="*/ 1219390 w 1401048"/>
                <a:gd name="connsiteY17" fmla="*/ 239221 h 1185505"/>
                <a:gd name="connsiteX18" fmla="*/ 1219390 w 1401048"/>
                <a:gd name="connsiteY18" fmla="*/ 284189 h 1185505"/>
                <a:gd name="connsiteX19" fmla="*/ 1188898 w 1401048"/>
                <a:gd name="connsiteY19" fmla="*/ 354847 h 1185505"/>
                <a:gd name="connsiteX20" fmla="*/ 1193974 w 1401048"/>
                <a:gd name="connsiteY20" fmla="*/ 356991 h 1185505"/>
                <a:gd name="connsiteX21" fmla="*/ 1204125 w 1401048"/>
                <a:gd name="connsiteY21" fmla="*/ 352703 h 1185505"/>
                <a:gd name="connsiteX22" fmla="*/ 1226995 w 1401048"/>
                <a:gd name="connsiteY22" fmla="*/ 386951 h 1185505"/>
                <a:gd name="connsiteX23" fmla="*/ 1237146 w 1401048"/>
                <a:gd name="connsiteY23" fmla="*/ 408354 h 1185505"/>
                <a:gd name="connsiteX24" fmla="*/ 1181257 w 1401048"/>
                <a:gd name="connsiteY24" fmla="*/ 421199 h 1185505"/>
                <a:gd name="connsiteX25" fmla="*/ 1232070 w 1401048"/>
                <a:gd name="connsiteY25" fmla="*/ 459735 h 1185505"/>
                <a:gd name="connsiteX26" fmla="*/ 1232070 w 1401048"/>
                <a:gd name="connsiteY26" fmla="*/ 491858 h 1185505"/>
                <a:gd name="connsiteX27" fmla="*/ 1204125 w 1401048"/>
                <a:gd name="connsiteY27" fmla="*/ 506847 h 1185505"/>
                <a:gd name="connsiteX28" fmla="*/ 1226995 w 1401048"/>
                <a:gd name="connsiteY28" fmla="*/ 538969 h 1185505"/>
                <a:gd name="connsiteX29" fmla="*/ 1209220 w 1401048"/>
                <a:gd name="connsiteY29" fmla="*/ 545383 h 1185505"/>
                <a:gd name="connsiteX30" fmla="*/ 1206673 w 1401048"/>
                <a:gd name="connsiteY30" fmla="*/ 594620 h 1185505"/>
                <a:gd name="connsiteX31" fmla="*/ 1153331 w 1401048"/>
                <a:gd name="connsiteY31" fmla="*/ 601034 h 1185505"/>
                <a:gd name="connsiteX32" fmla="*/ 1112687 w 1401048"/>
                <a:gd name="connsiteY32" fmla="*/ 596746 h 1185505"/>
                <a:gd name="connsiteX33" fmla="*/ 1155878 w 1401048"/>
                <a:gd name="connsiteY33" fmla="*/ 669530 h 1185505"/>
                <a:gd name="connsiteX34" fmla="*/ 1168577 w 1401048"/>
                <a:gd name="connsiteY34" fmla="*/ 755178 h 1185505"/>
                <a:gd name="connsiteX35" fmla="*/ 1105065 w 1401048"/>
                <a:gd name="connsiteY35" fmla="*/ 695221 h 1185505"/>
                <a:gd name="connsiteX36" fmla="*/ 1102536 w 1401048"/>
                <a:gd name="connsiteY36" fmla="*/ 699509 h 1185505"/>
                <a:gd name="connsiteX37" fmla="*/ 1079667 w 1401048"/>
                <a:gd name="connsiteY37" fmla="*/ 750890 h 1185505"/>
                <a:gd name="connsiteX38" fmla="*/ 1145708 w 1401048"/>
                <a:gd name="connsiteY38" fmla="*/ 763735 h 1185505"/>
                <a:gd name="connsiteX39" fmla="*/ 1130462 w 1401048"/>
                <a:gd name="connsiteY39" fmla="*/ 787282 h 1185505"/>
                <a:gd name="connsiteX40" fmla="*/ 1059327 w 1401048"/>
                <a:gd name="connsiteY40" fmla="*/ 827962 h 1185505"/>
                <a:gd name="connsiteX41" fmla="*/ 998362 w 1401048"/>
                <a:gd name="connsiteY41" fmla="*/ 838663 h 1185505"/>
                <a:gd name="connsiteX42" fmla="*/ 947549 w 1401048"/>
                <a:gd name="connsiteY42" fmla="*/ 842951 h 1185505"/>
                <a:gd name="connsiteX43" fmla="*/ 919604 w 1401048"/>
                <a:gd name="connsiteY43" fmla="*/ 883631 h 1185505"/>
                <a:gd name="connsiteX44" fmla="*/ 889131 w 1401048"/>
                <a:gd name="connsiteY44" fmla="*/ 917897 h 1185505"/>
                <a:gd name="connsiteX45" fmla="*/ 802750 w 1401048"/>
                <a:gd name="connsiteY45" fmla="*/ 926455 h 1185505"/>
                <a:gd name="connsiteX46" fmla="*/ 779882 w 1401048"/>
                <a:gd name="connsiteY46" fmla="*/ 960721 h 1185505"/>
                <a:gd name="connsiteX47" fmla="*/ 746861 w 1401048"/>
                <a:gd name="connsiteY47" fmla="*/ 982124 h 1185505"/>
                <a:gd name="connsiteX48" fmla="*/ 736710 w 1401048"/>
                <a:gd name="connsiteY48" fmla="*/ 1031361 h 1185505"/>
                <a:gd name="connsiteX49" fmla="*/ 716388 w 1401048"/>
                <a:gd name="connsiteY49" fmla="*/ 1067753 h 1185505"/>
                <a:gd name="connsiteX50" fmla="*/ 696066 w 1401048"/>
                <a:gd name="connsiteY50" fmla="*/ 1134124 h 1185505"/>
                <a:gd name="connsiteX51" fmla="*/ 663046 w 1401048"/>
                <a:gd name="connsiteY51" fmla="*/ 1185505 h 1185505"/>
                <a:gd name="connsiteX52" fmla="*/ 584307 w 1401048"/>
                <a:gd name="connsiteY52" fmla="*/ 1155527 h 1185505"/>
                <a:gd name="connsiteX53" fmla="*/ 525870 w 1401048"/>
                <a:gd name="connsiteY53" fmla="*/ 1104145 h 1185505"/>
                <a:gd name="connsiteX54" fmla="*/ 513172 w 1401048"/>
                <a:gd name="connsiteY54" fmla="*/ 1061322 h 1185505"/>
                <a:gd name="connsiteX55" fmla="*/ 487774 w 1401048"/>
                <a:gd name="connsiteY55" fmla="*/ 1029217 h 1185505"/>
                <a:gd name="connsiteX56" fmla="*/ 472528 w 1401048"/>
                <a:gd name="connsiteY56" fmla="*/ 988537 h 1185505"/>
                <a:gd name="connsiteX57" fmla="*/ 444584 w 1401048"/>
                <a:gd name="connsiteY57" fmla="*/ 924311 h 1185505"/>
                <a:gd name="connsiteX58" fmla="*/ 449660 w 1401048"/>
                <a:gd name="connsiteY58" fmla="*/ 915753 h 1185505"/>
                <a:gd name="connsiteX59" fmla="*/ 442037 w 1401048"/>
                <a:gd name="connsiteY59" fmla="*/ 853671 h 1185505"/>
                <a:gd name="connsiteX60" fmla="*/ 462358 w 1401048"/>
                <a:gd name="connsiteY60" fmla="*/ 827980 h 1185505"/>
                <a:gd name="connsiteX61" fmla="*/ 485227 w 1401048"/>
                <a:gd name="connsiteY61" fmla="*/ 819423 h 1185505"/>
                <a:gd name="connsiteX62" fmla="*/ 492850 w 1401048"/>
                <a:gd name="connsiteY62" fmla="*/ 765897 h 1185505"/>
                <a:gd name="connsiteX63" fmla="*/ 457282 w 1401048"/>
                <a:gd name="connsiteY63" fmla="*/ 787300 h 1185505"/>
                <a:gd name="connsiteX64" fmla="*/ 482680 w 1401048"/>
                <a:gd name="connsiteY64" fmla="*/ 720930 h 1185505"/>
                <a:gd name="connsiteX65" fmla="*/ 475057 w 1401048"/>
                <a:gd name="connsiteY65" fmla="*/ 712354 h 1185505"/>
                <a:gd name="connsiteX66" fmla="*/ 447113 w 1401048"/>
                <a:gd name="connsiteY66" fmla="*/ 695221 h 1185505"/>
                <a:gd name="connsiteX67" fmla="*/ 406469 w 1401048"/>
                <a:gd name="connsiteY67" fmla="*/ 684519 h 1185505"/>
                <a:gd name="connsiteX68" fmla="*/ 398847 w 1401048"/>
                <a:gd name="connsiteY68" fmla="*/ 641695 h 1185505"/>
                <a:gd name="connsiteX69" fmla="*/ 391224 w 1401048"/>
                <a:gd name="connsiteY69" fmla="*/ 596728 h 1185505"/>
                <a:gd name="connsiteX70" fmla="*/ 358203 w 1401048"/>
                <a:gd name="connsiteY70" fmla="*/ 530357 h 1185505"/>
                <a:gd name="connsiteX71" fmla="*/ 332806 w 1401048"/>
                <a:gd name="connsiteY71" fmla="*/ 506810 h 1185505"/>
                <a:gd name="connsiteX72" fmla="*/ 309937 w 1401048"/>
                <a:gd name="connsiteY72" fmla="*/ 478976 h 1185505"/>
                <a:gd name="connsiteX73" fmla="*/ 274370 w 1401048"/>
                <a:gd name="connsiteY73" fmla="*/ 466130 h 1185505"/>
                <a:gd name="connsiteX74" fmla="*/ 238802 w 1401048"/>
                <a:gd name="connsiteY74" fmla="*/ 453285 h 1185505"/>
                <a:gd name="connsiteX75" fmla="*/ 157516 w 1401048"/>
                <a:gd name="connsiteY75" fmla="*/ 457573 h 1185505"/>
                <a:gd name="connsiteX76" fmla="*/ 116872 w 1401048"/>
                <a:gd name="connsiteY76" fmla="*/ 459717 h 1185505"/>
                <a:gd name="connsiteX77" fmla="*/ 60983 w 1401048"/>
                <a:gd name="connsiteY77" fmla="*/ 393346 h 1185505"/>
                <a:gd name="connsiteX78" fmla="*/ 94003 w 1401048"/>
                <a:gd name="connsiteY78" fmla="*/ 380501 h 1185505"/>
                <a:gd name="connsiteX79" fmla="*/ 137194 w 1401048"/>
                <a:gd name="connsiteY79" fmla="*/ 376213 h 1185505"/>
                <a:gd name="connsiteX80" fmla="*/ 137285 w 1401048"/>
                <a:gd name="connsiteY80" fmla="*/ 371449 h 1185505"/>
                <a:gd name="connsiteX81" fmla="*/ 132100 w 1401048"/>
                <a:gd name="connsiteY81" fmla="*/ 369781 h 1185505"/>
                <a:gd name="connsiteX82" fmla="*/ 55889 w 1401048"/>
                <a:gd name="connsiteY82" fmla="*/ 367637 h 1185505"/>
                <a:gd name="connsiteX83" fmla="*/ 0 w 1401048"/>
                <a:gd name="connsiteY83" fmla="*/ 335515 h 1185505"/>
                <a:gd name="connsiteX84" fmla="*/ 66041 w 1401048"/>
                <a:gd name="connsiteY84" fmla="*/ 296979 h 1185505"/>
                <a:gd name="connsiteX85" fmla="*/ 88909 w 1401048"/>
                <a:gd name="connsiteY85" fmla="*/ 284134 h 1185505"/>
                <a:gd name="connsiteX86" fmla="*/ 147346 w 1401048"/>
                <a:gd name="connsiteY86" fmla="*/ 273432 h 1185505"/>
                <a:gd name="connsiteX87" fmla="*/ 162591 w 1401048"/>
                <a:gd name="connsiteY87" fmla="*/ 226320 h 1185505"/>
                <a:gd name="connsiteX88" fmla="*/ 129571 w 1401048"/>
                <a:gd name="connsiteY88" fmla="*/ 217745 h 1185505"/>
                <a:gd name="connsiteX89" fmla="*/ 182913 w 1401048"/>
                <a:gd name="connsiteY89" fmla="*/ 174921 h 1185505"/>
                <a:gd name="connsiteX90" fmla="*/ 261653 w 1401048"/>
                <a:gd name="connsiteY90" fmla="*/ 157788 h 1185505"/>
                <a:gd name="connsiteX91" fmla="*/ 276898 w 1401048"/>
                <a:gd name="connsiteY91" fmla="*/ 114964 h 1185505"/>
                <a:gd name="connsiteX92" fmla="*/ 320089 w 1401048"/>
                <a:gd name="connsiteY92" fmla="*/ 121377 h 1185505"/>
                <a:gd name="connsiteX93" fmla="*/ 345486 w 1401048"/>
                <a:gd name="connsiteY93" fmla="*/ 91399 h 1185505"/>
                <a:gd name="connsiteX94" fmla="*/ 391205 w 1401048"/>
                <a:gd name="connsiteY94" fmla="*/ 84985 h 1185505"/>
                <a:gd name="connsiteX95" fmla="*/ 439471 w 1401048"/>
                <a:gd name="connsiteY95" fmla="*/ 134223 h 1185505"/>
                <a:gd name="connsiteX96" fmla="*/ 449623 w 1401048"/>
                <a:gd name="connsiteY96" fmla="*/ 125647 h 1185505"/>
                <a:gd name="connsiteX97" fmla="*/ 454699 w 1401048"/>
                <a:gd name="connsiteY97" fmla="*/ 97812 h 1185505"/>
                <a:gd name="connsiteX98" fmla="*/ 520740 w 1401048"/>
                <a:gd name="connsiteY98" fmla="*/ 106370 h 1185505"/>
                <a:gd name="connsiteX99" fmla="*/ 510588 w 1401048"/>
                <a:gd name="connsiteY99" fmla="*/ 82823 h 1185505"/>
                <a:gd name="connsiteX100" fmla="*/ 614743 w 1401048"/>
                <a:gd name="connsiteY100" fmla="*/ 117089 h 1185505"/>
                <a:gd name="connsiteX101" fmla="*/ 647764 w 1401048"/>
                <a:gd name="connsiteY101" fmla="*/ 112802 h 1185505"/>
                <a:gd name="connsiteX102" fmla="*/ 612196 w 1401048"/>
                <a:gd name="connsiteY102" fmla="*/ 76409 h 1185505"/>
                <a:gd name="connsiteX103" fmla="*/ 635065 w 1401048"/>
                <a:gd name="connsiteY103" fmla="*/ 35730 h 1185505"/>
                <a:gd name="connsiteX104" fmla="*/ 754466 w 1401048"/>
                <a:gd name="connsiteY104" fmla="*/ 22884 h 1185505"/>
                <a:gd name="connsiteX105" fmla="*/ 802732 w 1401048"/>
                <a:gd name="connsiteY105" fmla="*/ 20740 h 1185505"/>
                <a:gd name="connsiteX106" fmla="*/ 983098 w 1401048"/>
                <a:gd name="connsiteY106" fmla="*/ 3607 h 1185505"/>
                <a:gd name="connsiteX107" fmla="*/ 1036440 w 1401048"/>
                <a:gd name="connsiteY107" fmla="*/ 18596 h 11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401048" h="1185505">
                  <a:moveTo>
                    <a:pt x="1036513" y="18706"/>
                  </a:moveTo>
                  <a:cubicBezTo>
                    <a:pt x="1120347" y="33696"/>
                    <a:pt x="1089855" y="40109"/>
                    <a:pt x="1138122" y="55098"/>
                  </a:cubicBezTo>
                  <a:cubicBezTo>
                    <a:pt x="1148273" y="57242"/>
                    <a:pt x="1186388" y="70088"/>
                    <a:pt x="1163519" y="85077"/>
                  </a:cubicBezTo>
                  <a:cubicBezTo>
                    <a:pt x="1150820" y="91490"/>
                    <a:pt x="1064440" y="100066"/>
                    <a:pt x="1044118" y="100066"/>
                  </a:cubicBezTo>
                  <a:cubicBezTo>
                    <a:pt x="1021249" y="97922"/>
                    <a:pt x="1006003" y="97922"/>
                    <a:pt x="985682" y="104354"/>
                  </a:cubicBezTo>
                  <a:cubicBezTo>
                    <a:pt x="970436" y="106498"/>
                    <a:pt x="950114" y="115055"/>
                    <a:pt x="939963" y="125757"/>
                  </a:cubicBezTo>
                  <a:cubicBezTo>
                    <a:pt x="983153" y="142890"/>
                    <a:pt x="1036495" y="95778"/>
                    <a:pt x="1074610" y="121469"/>
                  </a:cubicBezTo>
                  <a:cubicBezTo>
                    <a:pt x="1074610" y="142872"/>
                    <a:pt x="1061911" y="140746"/>
                    <a:pt x="1059364" y="151447"/>
                  </a:cubicBezTo>
                  <a:cubicBezTo>
                    <a:pt x="1064440" y="153591"/>
                    <a:pt x="1074610" y="153591"/>
                    <a:pt x="1079685" y="153591"/>
                  </a:cubicBezTo>
                  <a:cubicBezTo>
                    <a:pt x="1097460" y="151447"/>
                    <a:pt x="1107630" y="138602"/>
                    <a:pt x="1120329" y="125757"/>
                  </a:cubicBezTo>
                  <a:cubicBezTo>
                    <a:pt x="1135574" y="110768"/>
                    <a:pt x="1160972" y="91509"/>
                    <a:pt x="1178747" y="112911"/>
                  </a:cubicBezTo>
                  <a:cubicBezTo>
                    <a:pt x="1183822" y="142890"/>
                    <a:pt x="1150802" y="157879"/>
                    <a:pt x="1143179" y="189983"/>
                  </a:cubicBezTo>
                  <a:cubicBezTo>
                    <a:pt x="1160972" y="181426"/>
                    <a:pt x="1186369" y="153591"/>
                    <a:pt x="1201597" y="142890"/>
                  </a:cubicBezTo>
                  <a:cubicBezTo>
                    <a:pt x="1232088" y="121487"/>
                    <a:pt x="1260033" y="162167"/>
                    <a:pt x="1277808" y="140746"/>
                  </a:cubicBezTo>
                  <a:cubicBezTo>
                    <a:pt x="1295601" y="125757"/>
                    <a:pt x="1290506" y="91509"/>
                    <a:pt x="1343866" y="110768"/>
                  </a:cubicBezTo>
                  <a:cubicBezTo>
                    <a:pt x="1460721" y="151447"/>
                    <a:pt x="1369264" y="170706"/>
                    <a:pt x="1326074" y="189983"/>
                  </a:cubicBezTo>
                  <a:cubicBezTo>
                    <a:pt x="1313375" y="194271"/>
                    <a:pt x="1305752" y="202829"/>
                    <a:pt x="1293053" y="207117"/>
                  </a:cubicBezTo>
                  <a:cubicBezTo>
                    <a:pt x="1267656" y="217818"/>
                    <a:pt x="1234617" y="209261"/>
                    <a:pt x="1219390" y="239221"/>
                  </a:cubicBezTo>
                  <a:cubicBezTo>
                    <a:pt x="1211767" y="254210"/>
                    <a:pt x="1224466" y="267055"/>
                    <a:pt x="1219390" y="284189"/>
                  </a:cubicBezTo>
                  <a:cubicBezTo>
                    <a:pt x="1214314" y="301322"/>
                    <a:pt x="1176199" y="331300"/>
                    <a:pt x="1188898" y="354847"/>
                  </a:cubicBezTo>
                  <a:cubicBezTo>
                    <a:pt x="1191445" y="356991"/>
                    <a:pt x="1188898" y="356991"/>
                    <a:pt x="1193974" y="356991"/>
                  </a:cubicBezTo>
                  <a:cubicBezTo>
                    <a:pt x="1199050" y="356991"/>
                    <a:pt x="1191427" y="356991"/>
                    <a:pt x="1204125" y="352703"/>
                  </a:cubicBezTo>
                  <a:cubicBezTo>
                    <a:pt x="1232070" y="344146"/>
                    <a:pt x="1219371" y="371980"/>
                    <a:pt x="1226995" y="386951"/>
                  </a:cubicBezTo>
                  <a:cubicBezTo>
                    <a:pt x="1232070" y="395527"/>
                    <a:pt x="1244787" y="399796"/>
                    <a:pt x="1237146" y="408354"/>
                  </a:cubicBezTo>
                  <a:cubicBezTo>
                    <a:pt x="1232070" y="416911"/>
                    <a:pt x="1204125" y="410498"/>
                    <a:pt x="1181257" y="421199"/>
                  </a:cubicBezTo>
                  <a:cubicBezTo>
                    <a:pt x="1188880" y="446890"/>
                    <a:pt x="1216824" y="442620"/>
                    <a:pt x="1232070" y="459735"/>
                  </a:cubicBezTo>
                  <a:cubicBezTo>
                    <a:pt x="1239693" y="468311"/>
                    <a:pt x="1239693" y="483282"/>
                    <a:pt x="1232070" y="491858"/>
                  </a:cubicBezTo>
                  <a:cubicBezTo>
                    <a:pt x="1221919" y="500415"/>
                    <a:pt x="1214277" y="494002"/>
                    <a:pt x="1204125" y="506847"/>
                  </a:cubicBezTo>
                  <a:cubicBezTo>
                    <a:pt x="1209201" y="526124"/>
                    <a:pt x="1226995" y="517548"/>
                    <a:pt x="1226995" y="538969"/>
                  </a:cubicBezTo>
                  <a:cubicBezTo>
                    <a:pt x="1221919" y="545383"/>
                    <a:pt x="1219371" y="545383"/>
                    <a:pt x="1209220" y="545383"/>
                  </a:cubicBezTo>
                  <a:cubicBezTo>
                    <a:pt x="1166030" y="551796"/>
                    <a:pt x="1209220" y="566786"/>
                    <a:pt x="1206673" y="594620"/>
                  </a:cubicBezTo>
                  <a:cubicBezTo>
                    <a:pt x="1193974" y="601034"/>
                    <a:pt x="1171105" y="605322"/>
                    <a:pt x="1153331" y="601034"/>
                  </a:cubicBezTo>
                  <a:cubicBezTo>
                    <a:pt x="1140632" y="596746"/>
                    <a:pt x="1127933" y="577487"/>
                    <a:pt x="1112687" y="596746"/>
                  </a:cubicBezTo>
                  <a:cubicBezTo>
                    <a:pt x="1094895" y="622437"/>
                    <a:pt x="1143179" y="658829"/>
                    <a:pt x="1155878" y="669530"/>
                  </a:cubicBezTo>
                  <a:cubicBezTo>
                    <a:pt x="1193993" y="697365"/>
                    <a:pt x="1186369" y="753034"/>
                    <a:pt x="1168577" y="755178"/>
                  </a:cubicBezTo>
                  <a:cubicBezTo>
                    <a:pt x="1140632" y="757322"/>
                    <a:pt x="1112687" y="699509"/>
                    <a:pt x="1105065" y="695221"/>
                  </a:cubicBezTo>
                  <a:cubicBezTo>
                    <a:pt x="1105065" y="697365"/>
                    <a:pt x="1105065" y="693077"/>
                    <a:pt x="1102536" y="699509"/>
                  </a:cubicBezTo>
                  <a:cubicBezTo>
                    <a:pt x="1092384" y="725199"/>
                    <a:pt x="1079667" y="731613"/>
                    <a:pt x="1079667" y="750890"/>
                  </a:cubicBezTo>
                  <a:cubicBezTo>
                    <a:pt x="1102536" y="759447"/>
                    <a:pt x="1127933" y="750890"/>
                    <a:pt x="1145708" y="763735"/>
                  </a:cubicBezTo>
                  <a:cubicBezTo>
                    <a:pt x="1145708" y="778724"/>
                    <a:pt x="1140632" y="780868"/>
                    <a:pt x="1130462" y="787282"/>
                  </a:cubicBezTo>
                  <a:lnTo>
                    <a:pt x="1059327" y="827962"/>
                  </a:lnTo>
                  <a:cubicBezTo>
                    <a:pt x="1033930" y="840807"/>
                    <a:pt x="1026307" y="834375"/>
                    <a:pt x="998362" y="838663"/>
                  </a:cubicBezTo>
                  <a:cubicBezTo>
                    <a:pt x="972965" y="840807"/>
                    <a:pt x="972965" y="860066"/>
                    <a:pt x="947549" y="842951"/>
                  </a:cubicBezTo>
                  <a:cubicBezTo>
                    <a:pt x="937397" y="855796"/>
                    <a:pt x="929774" y="870786"/>
                    <a:pt x="919604" y="883631"/>
                  </a:cubicBezTo>
                  <a:cubicBezTo>
                    <a:pt x="911981" y="896476"/>
                    <a:pt x="899283" y="909322"/>
                    <a:pt x="889131" y="917897"/>
                  </a:cubicBezTo>
                  <a:cubicBezTo>
                    <a:pt x="835789" y="967135"/>
                    <a:pt x="823072" y="932887"/>
                    <a:pt x="802750" y="926455"/>
                  </a:cubicBezTo>
                  <a:cubicBezTo>
                    <a:pt x="797674" y="950002"/>
                    <a:pt x="802750" y="956433"/>
                    <a:pt x="779882" y="960721"/>
                  </a:cubicBezTo>
                  <a:cubicBezTo>
                    <a:pt x="767183" y="965009"/>
                    <a:pt x="751937" y="969279"/>
                    <a:pt x="746861" y="982124"/>
                  </a:cubicBezTo>
                  <a:cubicBezTo>
                    <a:pt x="744333" y="999239"/>
                    <a:pt x="751937" y="990681"/>
                    <a:pt x="736710" y="1031361"/>
                  </a:cubicBezTo>
                  <a:cubicBezTo>
                    <a:pt x="731634" y="1048476"/>
                    <a:pt x="726558" y="1057052"/>
                    <a:pt x="716388" y="1067753"/>
                  </a:cubicBezTo>
                  <a:cubicBezTo>
                    <a:pt x="688443" y="1093444"/>
                    <a:pt x="713841" y="1080599"/>
                    <a:pt x="696066" y="1134124"/>
                  </a:cubicBezTo>
                  <a:cubicBezTo>
                    <a:pt x="688443" y="1157671"/>
                    <a:pt x="696066" y="1185505"/>
                    <a:pt x="663046" y="1185505"/>
                  </a:cubicBezTo>
                  <a:cubicBezTo>
                    <a:pt x="630026" y="1183361"/>
                    <a:pt x="617327" y="1161959"/>
                    <a:pt x="584307" y="1155527"/>
                  </a:cubicBezTo>
                  <a:cubicBezTo>
                    <a:pt x="551286" y="1149113"/>
                    <a:pt x="546192" y="1144825"/>
                    <a:pt x="525870" y="1104145"/>
                  </a:cubicBezTo>
                  <a:cubicBezTo>
                    <a:pt x="518247" y="1089156"/>
                    <a:pt x="518247" y="1076311"/>
                    <a:pt x="513172" y="1061322"/>
                  </a:cubicBezTo>
                  <a:cubicBezTo>
                    <a:pt x="508096" y="1050620"/>
                    <a:pt x="495379" y="1037775"/>
                    <a:pt x="487774" y="1029217"/>
                  </a:cubicBezTo>
                  <a:cubicBezTo>
                    <a:pt x="477623" y="1014228"/>
                    <a:pt x="475076" y="1007815"/>
                    <a:pt x="472528" y="988537"/>
                  </a:cubicBezTo>
                  <a:cubicBezTo>
                    <a:pt x="464905" y="952127"/>
                    <a:pt x="429338" y="950002"/>
                    <a:pt x="444584" y="924311"/>
                  </a:cubicBezTo>
                  <a:cubicBezTo>
                    <a:pt x="449660" y="915753"/>
                    <a:pt x="447131" y="926455"/>
                    <a:pt x="449660" y="915753"/>
                  </a:cubicBezTo>
                  <a:cubicBezTo>
                    <a:pt x="434414" y="887919"/>
                    <a:pt x="421715" y="887919"/>
                    <a:pt x="442037" y="853671"/>
                  </a:cubicBezTo>
                  <a:cubicBezTo>
                    <a:pt x="447113" y="845113"/>
                    <a:pt x="452207" y="832268"/>
                    <a:pt x="462358" y="827980"/>
                  </a:cubicBezTo>
                  <a:cubicBezTo>
                    <a:pt x="469981" y="823692"/>
                    <a:pt x="480151" y="823692"/>
                    <a:pt x="485227" y="819423"/>
                  </a:cubicBezTo>
                  <a:cubicBezTo>
                    <a:pt x="500473" y="810847"/>
                    <a:pt x="497926" y="778743"/>
                    <a:pt x="492850" y="765897"/>
                  </a:cubicBezTo>
                  <a:cubicBezTo>
                    <a:pt x="467453" y="761610"/>
                    <a:pt x="475057" y="780887"/>
                    <a:pt x="457282" y="787300"/>
                  </a:cubicBezTo>
                  <a:cubicBezTo>
                    <a:pt x="414092" y="802290"/>
                    <a:pt x="391224" y="723074"/>
                    <a:pt x="482680" y="720930"/>
                  </a:cubicBezTo>
                  <a:cubicBezTo>
                    <a:pt x="480133" y="714498"/>
                    <a:pt x="480133" y="716642"/>
                    <a:pt x="475057" y="712354"/>
                  </a:cubicBezTo>
                  <a:cubicBezTo>
                    <a:pt x="464887" y="708066"/>
                    <a:pt x="454736" y="703796"/>
                    <a:pt x="447113" y="695221"/>
                  </a:cubicBezTo>
                  <a:cubicBezTo>
                    <a:pt x="421715" y="667386"/>
                    <a:pt x="424244" y="695221"/>
                    <a:pt x="406469" y="684519"/>
                  </a:cubicBezTo>
                  <a:cubicBezTo>
                    <a:pt x="393771" y="675962"/>
                    <a:pt x="396299" y="656685"/>
                    <a:pt x="398847" y="641695"/>
                  </a:cubicBezTo>
                  <a:cubicBezTo>
                    <a:pt x="403922" y="618149"/>
                    <a:pt x="398847" y="616005"/>
                    <a:pt x="391224" y="596728"/>
                  </a:cubicBezTo>
                  <a:cubicBezTo>
                    <a:pt x="378525" y="562480"/>
                    <a:pt x="386148" y="553904"/>
                    <a:pt x="358203" y="530357"/>
                  </a:cubicBezTo>
                  <a:cubicBezTo>
                    <a:pt x="350580" y="521800"/>
                    <a:pt x="340410" y="513242"/>
                    <a:pt x="332806" y="506810"/>
                  </a:cubicBezTo>
                  <a:cubicBezTo>
                    <a:pt x="322654" y="496109"/>
                    <a:pt x="320107" y="487552"/>
                    <a:pt x="309937" y="478976"/>
                  </a:cubicBezTo>
                  <a:cubicBezTo>
                    <a:pt x="299785" y="472562"/>
                    <a:pt x="284540" y="470418"/>
                    <a:pt x="274370" y="466130"/>
                  </a:cubicBezTo>
                  <a:cubicBezTo>
                    <a:pt x="259124" y="461843"/>
                    <a:pt x="248972" y="457555"/>
                    <a:pt x="238802" y="453285"/>
                  </a:cubicBezTo>
                  <a:cubicBezTo>
                    <a:pt x="195612" y="438296"/>
                    <a:pt x="190536" y="457573"/>
                    <a:pt x="157516" y="457573"/>
                  </a:cubicBezTo>
                  <a:cubicBezTo>
                    <a:pt x="137194" y="457573"/>
                    <a:pt x="139723" y="453285"/>
                    <a:pt x="116872" y="459717"/>
                  </a:cubicBezTo>
                  <a:cubicBezTo>
                    <a:pt x="88928" y="466149"/>
                    <a:pt x="25416" y="414767"/>
                    <a:pt x="60983" y="393346"/>
                  </a:cubicBezTo>
                  <a:cubicBezTo>
                    <a:pt x="71135" y="386915"/>
                    <a:pt x="81305" y="382645"/>
                    <a:pt x="94003" y="380501"/>
                  </a:cubicBezTo>
                  <a:cubicBezTo>
                    <a:pt x="109249" y="376213"/>
                    <a:pt x="124495" y="380501"/>
                    <a:pt x="137194" y="376213"/>
                  </a:cubicBezTo>
                  <a:cubicBezTo>
                    <a:pt x="136131" y="372622"/>
                    <a:pt x="136846" y="371669"/>
                    <a:pt x="137285" y="371449"/>
                  </a:cubicBezTo>
                  <a:cubicBezTo>
                    <a:pt x="136736" y="371412"/>
                    <a:pt x="135306" y="371137"/>
                    <a:pt x="132100" y="369781"/>
                  </a:cubicBezTo>
                  <a:cubicBezTo>
                    <a:pt x="119401" y="363350"/>
                    <a:pt x="73682" y="369781"/>
                    <a:pt x="55889" y="367637"/>
                  </a:cubicBezTo>
                  <a:cubicBezTo>
                    <a:pt x="43190" y="365493"/>
                    <a:pt x="7623" y="341947"/>
                    <a:pt x="0" y="335515"/>
                  </a:cubicBezTo>
                  <a:cubicBezTo>
                    <a:pt x="0" y="292691"/>
                    <a:pt x="43190" y="307680"/>
                    <a:pt x="66041" y="296979"/>
                  </a:cubicBezTo>
                  <a:cubicBezTo>
                    <a:pt x="73664" y="292691"/>
                    <a:pt x="78739" y="286278"/>
                    <a:pt x="88909" y="284134"/>
                  </a:cubicBezTo>
                  <a:cubicBezTo>
                    <a:pt x="111778" y="279846"/>
                    <a:pt x="124477" y="290547"/>
                    <a:pt x="147346" y="273432"/>
                  </a:cubicBezTo>
                  <a:cubicBezTo>
                    <a:pt x="154968" y="269144"/>
                    <a:pt x="187989" y="230608"/>
                    <a:pt x="162591" y="226320"/>
                  </a:cubicBezTo>
                  <a:cubicBezTo>
                    <a:pt x="152440" y="224177"/>
                    <a:pt x="132118" y="230608"/>
                    <a:pt x="129571" y="217745"/>
                  </a:cubicBezTo>
                  <a:cubicBezTo>
                    <a:pt x="127024" y="194198"/>
                    <a:pt x="162591" y="183497"/>
                    <a:pt x="182913" y="174921"/>
                  </a:cubicBezTo>
                  <a:cubicBezTo>
                    <a:pt x="215933" y="159932"/>
                    <a:pt x="256577" y="168507"/>
                    <a:pt x="261653" y="157788"/>
                  </a:cubicBezTo>
                  <a:cubicBezTo>
                    <a:pt x="266728" y="140654"/>
                    <a:pt x="256577" y="119252"/>
                    <a:pt x="276898" y="114964"/>
                  </a:cubicBezTo>
                  <a:cubicBezTo>
                    <a:pt x="292144" y="110676"/>
                    <a:pt x="304843" y="123521"/>
                    <a:pt x="320089" y="121377"/>
                  </a:cubicBezTo>
                  <a:cubicBezTo>
                    <a:pt x="330240" y="110676"/>
                    <a:pt x="327712" y="95687"/>
                    <a:pt x="345486" y="91399"/>
                  </a:cubicBezTo>
                  <a:cubicBezTo>
                    <a:pt x="360732" y="87111"/>
                    <a:pt x="373431" y="91399"/>
                    <a:pt x="391205" y="84985"/>
                  </a:cubicBezTo>
                  <a:cubicBezTo>
                    <a:pt x="442018" y="69996"/>
                    <a:pt x="429320" y="91399"/>
                    <a:pt x="439471" y="134223"/>
                  </a:cubicBezTo>
                  <a:cubicBezTo>
                    <a:pt x="447094" y="132079"/>
                    <a:pt x="444547" y="132079"/>
                    <a:pt x="449623" y="125647"/>
                  </a:cubicBezTo>
                  <a:cubicBezTo>
                    <a:pt x="452170" y="117089"/>
                    <a:pt x="454699" y="106370"/>
                    <a:pt x="454699" y="97812"/>
                  </a:cubicBezTo>
                  <a:cubicBezTo>
                    <a:pt x="464850" y="59276"/>
                    <a:pt x="482643" y="132079"/>
                    <a:pt x="520740" y="106370"/>
                  </a:cubicBezTo>
                  <a:cubicBezTo>
                    <a:pt x="515664" y="99956"/>
                    <a:pt x="510588" y="95668"/>
                    <a:pt x="510588" y="82823"/>
                  </a:cubicBezTo>
                  <a:cubicBezTo>
                    <a:pt x="546155" y="54988"/>
                    <a:pt x="584252" y="99956"/>
                    <a:pt x="614743" y="117089"/>
                  </a:cubicBezTo>
                  <a:cubicBezTo>
                    <a:pt x="629989" y="125647"/>
                    <a:pt x="637612" y="125647"/>
                    <a:pt x="647764" y="112802"/>
                  </a:cubicBezTo>
                  <a:cubicBezTo>
                    <a:pt x="642688" y="91399"/>
                    <a:pt x="624895" y="91399"/>
                    <a:pt x="612196" y="76409"/>
                  </a:cubicBezTo>
                  <a:cubicBezTo>
                    <a:pt x="596950" y="59276"/>
                    <a:pt x="622348" y="42161"/>
                    <a:pt x="635065" y="35730"/>
                  </a:cubicBezTo>
                  <a:cubicBezTo>
                    <a:pt x="647764" y="31442"/>
                    <a:pt x="736673" y="20740"/>
                    <a:pt x="754466" y="22884"/>
                  </a:cubicBezTo>
                  <a:cubicBezTo>
                    <a:pt x="779863" y="25028"/>
                    <a:pt x="777335" y="40017"/>
                    <a:pt x="802732" y="20740"/>
                  </a:cubicBezTo>
                  <a:cubicBezTo>
                    <a:pt x="840847" y="-9238"/>
                    <a:pt x="937379" y="1463"/>
                    <a:pt x="983098" y="3607"/>
                  </a:cubicBezTo>
                  <a:cubicBezTo>
                    <a:pt x="1005967" y="5751"/>
                    <a:pt x="1016118" y="14308"/>
                    <a:pt x="1036440" y="18596"/>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79" name="Freeform: Shape 378">
              <a:extLst>
                <a:ext uri="{FF2B5EF4-FFF2-40B4-BE49-F238E27FC236}">
                  <a16:creationId xmlns:a16="http://schemas.microsoft.com/office/drawing/2014/main" id="{00874B68-3706-4B60-966D-D1BA9EC91103}"/>
                </a:ext>
              </a:extLst>
            </p:cNvPr>
            <p:cNvSpPr/>
            <p:nvPr/>
          </p:nvSpPr>
          <p:spPr>
            <a:xfrm>
              <a:off x="2709809" y="1044072"/>
              <a:ext cx="1491859" cy="1081018"/>
            </a:xfrm>
            <a:custGeom>
              <a:avLst/>
              <a:gdLst>
                <a:gd name="connsiteX0" fmla="*/ 1151449 w 1491859"/>
                <a:gd name="connsiteY0" fmla="*/ 2775 h 1081018"/>
                <a:gd name="connsiteX1" fmla="*/ 1199715 w 1491859"/>
                <a:gd name="connsiteY1" fmla="*/ 17765 h 1081018"/>
                <a:gd name="connsiteX2" fmla="*/ 1225113 w 1491859"/>
                <a:gd name="connsiteY2" fmla="*/ 9207 h 1081018"/>
                <a:gd name="connsiteX3" fmla="*/ 1314022 w 1491859"/>
                <a:gd name="connsiteY3" fmla="*/ 7063 h 1081018"/>
                <a:gd name="connsiteX4" fmla="*/ 1359741 w 1491859"/>
                <a:gd name="connsiteY4" fmla="*/ 22052 h 1081018"/>
                <a:gd name="connsiteX5" fmla="*/ 1446122 w 1491859"/>
                <a:gd name="connsiteY5" fmla="*/ 39186 h 1081018"/>
                <a:gd name="connsiteX6" fmla="*/ 1486765 w 1491859"/>
                <a:gd name="connsiteY6" fmla="*/ 52031 h 1081018"/>
                <a:gd name="connsiteX7" fmla="*/ 1430876 w 1491859"/>
                <a:gd name="connsiteY7" fmla="*/ 86297 h 1081018"/>
                <a:gd name="connsiteX8" fmla="*/ 1359741 w 1491859"/>
                <a:gd name="connsiteY8" fmla="*/ 107700 h 1081018"/>
                <a:gd name="connsiteX9" fmla="*/ 1390233 w 1491859"/>
                <a:gd name="connsiteY9" fmla="*/ 111988 h 1081018"/>
                <a:gd name="connsiteX10" fmla="*/ 1334344 w 1491859"/>
                <a:gd name="connsiteY10" fmla="*/ 154812 h 1081018"/>
                <a:gd name="connsiteX11" fmla="*/ 1242887 w 1491859"/>
                <a:gd name="connsiteY11" fmla="*/ 216895 h 1081018"/>
                <a:gd name="connsiteX12" fmla="*/ 1202244 w 1491859"/>
                <a:gd name="connsiteY12" fmla="*/ 223326 h 1081018"/>
                <a:gd name="connsiteX13" fmla="*/ 1161600 w 1491859"/>
                <a:gd name="connsiteY13" fmla="*/ 231884 h 1081018"/>
                <a:gd name="connsiteX14" fmla="*/ 1126033 w 1491859"/>
                <a:gd name="connsiteY14" fmla="*/ 246873 h 1081018"/>
                <a:gd name="connsiteX15" fmla="*/ 1174299 w 1491859"/>
                <a:gd name="connsiteY15" fmla="*/ 291841 h 1081018"/>
                <a:gd name="connsiteX16" fmla="*/ 1148902 w 1491859"/>
                <a:gd name="connsiteY16" fmla="*/ 317532 h 1081018"/>
                <a:gd name="connsiteX17" fmla="*/ 1108258 w 1491859"/>
                <a:gd name="connsiteY17" fmla="*/ 326089 h 1081018"/>
                <a:gd name="connsiteX18" fmla="*/ 1080314 w 1491859"/>
                <a:gd name="connsiteY18" fmla="*/ 356068 h 1081018"/>
                <a:gd name="connsiteX19" fmla="*/ 1032048 w 1491859"/>
                <a:gd name="connsiteY19" fmla="*/ 362499 h 1081018"/>
                <a:gd name="connsiteX20" fmla="*/ 1098088 w 1491859"/>
                <a:gd name="connsiteY20" fmla="*/ 390334 h 1081018"/>
                <a:gd name="connsiteX21" fmla="*/ 1044746 w 1491859"/>
                <a:gd name="connsiteY21" fmla="*/ 411755 h 1081018"/>
                <a:gd name="connsiteX22" fmla="*/ 960913 w 1491859"/>
                <a:gd name="connsiteY22" fmla="*/ 407467 h 1081018"/>
                <a:gd name="connsiteX23" fmla="*/ 922798 w 1491859"/>
                <a:gd name="connsiteY23" fmla="*/ 413881 h 1081018"/>
                <a:gd name="connsiteX24" fmla="*/ 887231 w 1491859"/>
                <a:gd name="connsiteY24" fmla="*/ 407467 h 1081018"/>
                <a:gd name="connsiteX25" fmla="*/ 844041 w 1491859"/>
                <a:gd name="connsiteY25" fmla="*/ 381777 h 1081018"/>
                <a:gd name="connsiteX26" fmla="*/ 882155 w 1491859"/>
                <a:gd name="connsiteY26" fmla="*/ 358230 h 1081018"/>
                <a:gd name="connsiteX27" fmla="*/ 874532 w 1491859"/>
                <a:gd name="connsiteY27" fmla="*/ 334683 h 1081018"/>
                <a:gd name="connsiteX28" fmla="*/ 943120 w 1491859"/>
                <a:gd name="connsiteY28" fmla="*/ 347528 h 1081018"/>
                <a:gd name="connsiteX29" fmla="*/ 935497 w 1491859"/>
                <a:gd name="connsiteY29" fmla="*/ 330395 h 1081018"/>
                <a:gd name="connsiteX30" fmla="*/ 932950 w 1491859"/>
                <a:gd name="connsiteY30" fmla="*/ 315406 h 1081018"/>
                <a:gd name="connsiteX31" fmla="*/ 892307 w 1491859"/>
                <a:gd name="connsiteY31" fmla="*/ 311118 h 1081018"/>
                <a:gd name="connsiteX32" fmla="*/ 894854 w 1491859"/>
                <a:gd name="connsiteY32" fmla="*/ 279014 h 1081018"/>
                <a:gd name="connsiteX33" fmla="*/ 925346 w 1491859"/>
                <a:gd name="connsiteY33" fmla="*/ 270457 h 1081018"/>
                <a:gd name="connsiteX34" fmla="*/ 988857 w 1491859"/>
                <a:gd name="connsiteY34" fmla="*/ 283302 h 1081018"/>
                <a:gd name="connsiteX35" fmla="*/ 983781 w 1491859"/>
                <a:gd name="connsiteY35" fmla="*/ 270457 h 1081018"/>
                <a:gd name="connsiteX36" fmla="*/ 948214 w 1491859"/>
                <a:gd name="connsiteY36" fmla="*/ 240478 h 1081018"/>
                <a:gd name="connsiteX37" fmla="*/ 935515 w 1491859"/>
                <a:gd name="connsiteY37" fmla="*/ 182665 h 1081018"/>
                <a:gd name="connsiteX38" fmla="*/ 1016802 w 1491859"/>
                <a:gd name="connsiteY38" fmla="*/ 221201 h 1081018"/>
                <a:gd name="connsiteX39" fmla="*/ 1006650 w 1491859"/>
                <a:gd name="connsiteY39" fmla="*/ 180521 h 1081018"/>
                <a:gd name="connsiteX40" fmla="*/ 1070162 w 1491859"/>
                <a:gd name="connsiteY40" fmla="*/ 148417 h 1081018"/>
                <a:gd name="connsiteX41" fmla="*/ 1044765 w 1491859"/>
                <a:gd name="connsiteY41" fmla="*/ 154830 h 1081018"/>
                <a:gd name="connsiteX42" fmla="*/ 1016820 w 1491859"/>
                <a:gd name="connsiteY42" fmla="*/ 156974 h 1081018"/>
                <a:gd name="connsiteX43" fmla="*/ 910118 w 1491859"/>
                <a:gd name="connsiteY43" fmla="*/ 156974 h 1081018"/>
                <a:gd name="connsiteX44" fmla="*/ 887249 w 1491859"/>
                <a:gd name="connsiteY44" fmla="*/ 154830 h 1081018"/>
                <a:gd name="connsiteX45" fmla="*/ 831360 w 1491859"/>
                <a:gd name="connsiteY45" fmla="*/ 79902 h 1081018"/>
                <a:gd name="connsiteX46" fmla="*/ 854229 w 1491859"/>
                <a:gd name="connsiteY46" fmla="*/ 71327 h 1081018"/>
                <a:gd name="connsiteX47" fmla="*/ 902495 w 1491859"/>
                <a:gd name="connsiteY47" fmla="*/ 69183 h 1081018"/>
                <a:gd name="connsiteX48" fmla="*/ 971083 w 1491859"/>
                <a:gd name="connsiteY48" fmla="*/ 52049 h 1081018"/>
                <a:gd name="connsiteX49" fmla="*/ 1016802 w 1491859"/>
                <a:gd name="connsiteY49" fmla="*/ 43492 h 1081018"/>
                <a:gd name="connsiteX50" fmla="*/ 1057445 w 1491859"/>
                <a:gd name="connsiteY50" fmla="*/ 17801 h 1081018"/>
                <a:gd name="connsiteX51" fmla="*/ 1105711 w 1491859"/>
                <a:gd name="connsiteY51" fmla="*/ 17801 h 1081018"/>
                <a:gd name="connsiteX52" fmla="*/ 1151431 w 1491859"/>
                <a:gd name="connsiteY52" fmla="*/ 2812 h 1081018"/>
                <a:gd name="connsiteX53" fmla="*/ 1151431 w 1491859"/>
                <a:gd name="connsiteY53" fmla="*/ 2812 h 1081018"/>
                <a:gd name="connsiteX54" fmla="*/ 1032048 w 1491859"/>
                <a:gd name="connsiteY54" fmla="*/ 448110 h 1081018"/>
                <a:gd name="connsiteX55" fmla="*/ 920270 w 1491859"/>
                <a:gd name="connsiteY55" fmla="*/ 448110 h 1081018"/>
                <a:gd name="connsiteX56" fmla="*/ 856758 w 1491859"/>
                <a:gd name="connsiteY56" fmla="*/ 441697 h 1081018"/>
                <a:gd name="connsiteX57" fmla="*/ 823737 w 1491859"/>
                <a:gd name="connsiteY57" fmla="*/ 403161 h 1081018"/>
                <a:gd name="connsiteX58" fmla="*/ 722129 w 1491859"/>
                <a:gd name="connsiteY58" fmla="*/ 366769 h 1081018"/>
                <a:gd name="connsiteX59" fmla="*/ 714506 w 1491859"/>
                <a:gd name="connsiteY59" fmla="*/ 411737 h 1081018"/>
                <a:gd name="connsiteX60" fmla="*/ 765319 w 1491859"/>
                <a:gd name="connsiteY60" fmla="*/ 431014 h 1081018"/>
                <a:gd name="connsiteX61" fmla="*/ 783094 w 1491859"/>
                <a:gd name="connsiteY61" fmla="*/ 484539 h 1081018"/>
                <a:gd name="connsiteX62" fmla="*/ 836436 w 1491859"/>
                <a:gd name="connsiteY62" fmla="*/ 499528 h 1081018"/>
                <a:gd name="connsiteX63" fmla="*/ 963442 w 1491859"/>
                <a:gd name="connsiteY63" fmla="*/ 508104 h 1081018"/>
                <a:gd name="connsiteX64" fmla="*/ 1024407 w 1491859"/>
                <a:gd name="connsiteY64" fmla="*/ 499528 h 1081018"/>
                <a:gd name="connsiteX65" fmla="*/ 1032029 w 1491859"/>
                <a:gd name="connsiteY65" fmla="*/ 448147 h 1081018"/>
                <a:gd name="connsiteX66" fmla="*/ 1032029 w 1491859"/>
                <a:gd name="connsiteY66" fmla="*/ 448147 h 1081018"/>
                <a:gd name="connsiteX67" fmla="*/ 742451 w 1491859"/>
                <a:gd name="connsiteY67" fmla="*/ 126959 h 1081018"/>
                <a:gd name="connsiteX68" fmla="*/ 706883 w 1491859"/>
                <a:gd name="connsiteY68" fmla="*/ 148362 h 1081018"/>
                <a:gd name="connsiteX69" fmla="*/ 691637 w 1491859"/>
                <a:gd name="connsiteY69" fmla="*/ 182610 h 1081018"/>
                <a:gd name="connsiteX70" fmla="*/ 686562 w 1491859"/>
                <a:gd name="connsiteY70" fmla="*/ 227578 h 1081018"/>
                <a:gd name="connsiteX71" fmla="*/ 767848 w 1491859"/>
                <a:gd name="connsiteY71" fmla="*/ 246855 h 1081018"/>
                <a:gd name="connsiteX72" fmla="*/ 747527 w 1491859"/>
                <a:gd name="connsiteY72" fmla="*/ 278959 h 1081018"/>
                <a:gd name="connsiteX73" fmla="*/ 775471 w 1491859"/>
                <a:gd name="connsiteY73" fmla="*/ 306794 h 1081018"/>
                <a:gd name="connsiteX74" fmla="*/ 816114 w 1491859"/>
                <a:gd name="connsiteY74" fmla="*/ 308938 h 1081018"/>
                <a:gd name="connsiteX75" fmla="*/ 859305 w 1491859"/>
                <a:gd name="connsiteY75" fmla="*/ 298236 h 1081018"/>
                <a:gd name="connsiteX76" fmla="*/ 887249 w 1491859"/>
                <a:gd name="connsiteY76" fmla="*/ 270402 h 1081018"/>
                <a:gd name="connsiteX77" fmla="*/ 894872 w 1491859"/>
                <a:gd name="connsiteY77" fmla="*/ 234010 h 1081018"/>
                <a:gd name="connsiteX78" fmla="*/ 874550 w 1491859"/>
                <a:gd name="connsiteY78" fmla="*/ 199761 h 1081018"/>
                <a:gd name="connsiteX79" fmla="*/ 841530 w 1491859"/>
                <a:gd name="connsiteY79" fmla="*/ 176215 h 1081018"/>
                <a:gd name="connsiteX80" fmla="*/ 811039 w 1491859"/>
                <a:gd name="connsiteY80" fmla="*/ 152668 h 1081018"/>
                <a:gd name="connsiteX81" fmla="*/ 742451 w 1491859"/>
                <a:gd name="connsiteY81" fmla="*/ 126977 h 1081018"/>
                <a:gd name="connsiteX82" fmla="*/ 742451 w 1491859"/>
                <a:gd name="connsiteY82" fmla="*/ 126977 h 1081018"/>
                <a:gd name="connsiteX83" fmla="*/ 971083 w 1491859"/>
                <a:gd name="connsiteY83" fmla="*/ 550873 h 1081018"/>
                <a:gd name="connsiteX84" fmla="*/ 1026972 w 1491859"/>
                <a:gd name="connsiteY84" fmla="*/ 553017 h 1081018"/>
                <a:gd name="connsiteX85" fmla="*/ 1039671 w 1491859"/>
                <a:gd name="connsiteY85" fmla="*/ 623675 h 1081018"/>
                <a:gd name="connsiteX86" fmla="*/ 1059992 w 1491859"/>
                <a:gd name="connsiteY86" fmla="*/ 610830 h 1081018"/>
                <a:gd name="connsiteX87" fmla="*/ 1085390 w 1491859"/>
                <a:gd name="connsiteY87" fmla="*/ 615118 h 1081018"/>
                <a:gd name="connsiteX88" fmla="*/ 1151449 w 1491859"/>
                <a:gd name="connsiteY88" fmla="*/ 600129 h 1081018"/>
                <a:gd name="connsiteX89" fmla="*/ 1164148 w 1491859"/>
                <a:gd name="connsiteY89" fmla="*/ 617262 h 1081018"/>
                <a:gd name="connsiteX90" fmla="*/ 1184469 w 1491859"/>
                <a:gd name="connsiteY90" fmla="*/ 630107 h 1081018"/>
                <a:gd name="connsiteX91" fmla="*/ 1199715 w 1491859"/>
                <a:gd name="connsiteY91" fmla="*/ 647241 h 1081018"/>
                <a:gd name="connsiteX92" fmla="*/ 1245434 w 1491859"/>
                <a:gd name="connsiteY92" fmla="*/ 655798 h 1081018"/>
                <a:gd name="connsiteX93" fmla="*/ 1250510 w 1491859"/>
                <a:gd name="connsiteY93" fmla="*/ 683633 h 1081018"/>
                <a:gd name="connsiteX94" fmla="*/ 1329268 w 1491859"/>
                <a:gd name="connsiteY94" fmla="*/ 717899 h 1081018"/>
                <a:gd name="connsiteX95" fmla="*/ 1352136 w 1491859"/>
                <a:gd name="connsiteY95" fmla="*/ 732888 h 1081018"/>
                <a:gd name="connsiteX96" fmla="*/ 1347061 w 1491859"/>
                <a:gd name="connsiteY96" fmla="*/ 792845 h 1081018"/>
                <a:gd name="connsiteX97" fmla="*/ 1443593 w 1491859"/>
                <a:gd name="connsiteY97" fmla="*/ 846371 h 1081018"/>
                <a:gd name="connsiteX98" fmla="*/ 1491859 w 1491859"/>
                <a:gd name="connsiteY98" fmla="*/ 872061 h 1081018"/>
                <a:gd name="connsiteX99" fmla="*/ 1466462 w 1491859"/>
                <a:gd name="connsiteY99" fmla="*/ 912741 h 1081018"/>
                <a:gd name="connsiteX100" fmla="*/ 1428366 w 1491859"/>
                <a:gd name="connsiteY100" fmla="*/ 940576 h 1081018"/>
                <a:gd name="connsiteX101" fmla="*/ 1349608 w 1491859"/>
                <a:gd name="connsiteY101" fmla="*/ 897752 h 1081018"/>
                <a:gd name="connsiteX102" fmla="*/ 1385175 w 1491859"/>
                <a:gd name="connsiteY102" fmla="*/ 955565 h 1081018"/>
                <a:gd name="connsiteX103" fmla="*/ 1372477 w 1491859"/>
                <a:gd name="connsiteY103" fmla="*/ 1032637 h 1081018"/>
                <a:gd name="connsiteX104" fmla="*/ 1326757 w 1491859"/>
                <a:gd name="connsiteY104" fmla="*/ 1011234 h 1081018"/>
                <a:gd name="connsiteX105" fmla="*/ 1364872 w 1491859"/>
                <a:gd name="connsiteY105" fmla="*/ 1075461 h 1081018"/>
                <a:gd name="connsiteX106" fmla="*/ 1354720 w 1491859"/>
                <a:gd name="connsiteY106" fmla="*/ 1079749 h 1081018"/>
                <a:gd name="connsiteX107" fmla="*/ 1316606 w 1491859"/>
                <a:gd name="connsiteY107" fmla="*/ 1064759 h 1081018"/>
                <a:gd name="connsiteX108" fmla="*/ 1275962 w 1491859"/>
                <a:gd name="connsiteY108" fmla="*/ 1039069 h 1081018"/>
                <a:gd name="connsiteX109" fmla="*/ 1240395 w 1491859"/>
                <a:gd name="connsiteY109" fmla="*/ 1006965 h 1081018"/>
                <a:gd name="connsiteX110" fmla="*/ 1220073 w 1491859"/>
                <a:gd name="connsiteY110" fmla="*/ 989831 h 1081018"/>
                <a:gd name="connsiteX111" fmla="*/ 1207375 w 1491859"/>
                <a:gd name="connsiteY111" fmla="*/ 970554 h 1081018"/>
                <a:gd name="connsiteX112" fmla="*/ 1151485 w 1491859"/>
                <a:gd name="connsiteY112" fmla="*/ 979112 h 1081018"/>
                <a:gd name="connsiteX113" fmla="*/ 1143863 w 1491859"/>
                <a:gd name="connsiteY113" fmla="*/ 929874 h 1081018"/>
                <a:gd name="connsiteX114" fmla="*/ 1199752 w 1491859"/>
                <a:gd name="connsiteY114" fmla="*/ 923442 h 1081018"/>
                <a:gd name="connsiteX115" fmla="*/ 1187053 w 1491859"/>
                <a:gd name="connsiteY115" fmla="*/ 889194 h 1081018"/>
                <a:gd name="connsiteX116" fmla="*/ 1237848 w 1491859"/>
                <a:gd name="connsiteY116" fmla="*/ 882781 h 1081018"/>
                <a:gd name="connsiteX117" fmla="*/ 1288661 w 1491859"/>
                <a:gd name="connsiteY117" fmla="*/ 878493 h 1081018"/>
                <a:gd name="connsiteX118" fmla="*/ 1242942 w 1491859"/>
                <a:gd name="connsiteY118" fmla="*/ 859234 h 1081018"/>
                <a:gd name="connsiteX119" fmla="*/ 1217545 w 1491859"/>
                <a:gd name="connsiteY119" fmla="*/ 805709 h 1081018"/>
                <a:gd name="connsiteX120" fmla="*/ 1194676 w 1491859"/>
                <a:gd name="connsiteY120" fmla="*/ 795008 h 1081018"/>
                <a:gd name="connsiteX121" fmla="*/ 1171807 w 1491859"/>
                <a:gd name="connsiteY121" fmla="*/ 780018 h 1081018"/>
                <a:gd name="connsiteX122" fmla="*/ 1131164 w 1491859"/>
                <a:gd name="connsiteY122" fmla="*/ 747914 h 1081018"/>
                <a:gd name="connsiteX123" fmla="*/ 1090520 w 1491859"/>
                <a:gd name="connsiteY123" fmla="*/ 717936 h 1081018"/>
                <a:gd name="connsiteX124" fmla="*/ 1034631 w 1491859"/>
                <a:gd name="connsiteY124" fmla="*/ 730781 h 1081018"/>
                <a:gd name="connsiteX125" fmla="*/ 973667 w 1491859"/>
                <a:gd name="connsiteY125" fmla="*/ 722224 h 1081018"/>
                <a:gd name="connsiteX126" fmla="*/ 907608 w 1491859"/>
                <a:gd name="connsiteY126" fmla="*/ 722224 h 1081018"/>
                <a:gd name="connsiteX127" fmla="*/ 854266 w 1491859"/>
                <a:gd name="connsiteY127" fmla="*/ 707234 h 1081018"/>
                <a:gd name="connsiteX128" fmla="*/ 854266 w 1491859"/>
                <a:gd name="connsiteY128" fmla="*/ 696533 h 1081018"/>
                <a:gd name="connsiteX129" fmla="*/ 882210 w 1491859"/>
                <a:gd name="connsiteY129" fmla="*/ 675130 h 1081018"/>
                <a:gd name="connsiteX130" fmla="*/ 833944 w 1491859"/>
                <a:gd name="connsiteY130" fmla="*/ 595914 h 1081018"/>
                <a:gd name="connsiteX131" fmla="*/ 927929 w 1491859"/>
                <a:gd name="connsiteY131" fmla="*/ 553090 h 1081018"/>
                <a:gd name="connsiteX132" fmla="*/ 910155 w 1491859"/>
                <a:gd name="connsiteY132" fmla="*/ 613029 h 1081018"/>
                <a:gd name="connsiteX133" fmla="*/ 948269 w 1491859"/>
                <a:gd name="connsiteY133" fmla="*/ 653709 h 1081018"/>
                <a:gd name="connsiteX134" fmla="*/ 930476 w 1491859"/>
                <a:gd name="connsiteY134" fmla="*/ 589482 h 1081018"/>
                <a:gd name="connsiteX135" fmla="*/ 971120 w 1491859"/>
                <a:gd name="connsiteY135" fmla="*/ 550946 h 1081018"/>
                <a:gd name="connsiteX136" fmla="*/ 971120 w 1491859"/>
                <a:gd name="connsiteY136" fmla="*/ 550946 h 1081018"/>
                <a:gd name="connsiteX137" fmla="*/ 772942 w 1491859"/>
                <a:gd name="connsiteY137" fmla="*/ 525182 h 1081018"/>
                <a:gd name="connsiteX138" fmla="*/ 722147 w 1491859"/>
                <a:gd name="connsiteY138" fmla="*/ 527326 h 1081018"/>
                <a:gd name="connsiteX139" fmla="*/ 694203 w 1491859"/>
                <a:gd name="connsiteY139" fmla="*/ 553017 h 1081018"/>
                <a:gd name="connsiteX140" fmla="*/ 727223 w 1491859"/>
                <a:gd name="connsiteY140" fmla="*/ 617244 h 1081018"/>
                <a:gd name="connsiteX141" fmla="*/ 745016 w 1491859"/>
                <a:gd name="connsiteY141" fmla="*/ 606542 h 1081018"/>
                <a:gd name="connsiteX142" fmla="*/ 795811 w 1491859"/>
                <a:gd name="connsiteY142" fmla="*/ 576564 h 1081018"/>
                <a:gd name="connsiteX143" fmla="*/ 772942 w 1491859"/>
                <a:gd name="connsiteY143" fmla="*/ 525182 h 1081018"/>
                <a:gd name="connsiteX144" fmla="*/ 772942 w 1491859"/>
                <a:gd name="connsiteY144" fmla="*/ 525182 h 1081018"/>
                <a:gd name="connsiteX145" fmla="*/ 523989 w 1491859"/>
                <a:gd name="connsiteY145" fmla="*/ 747841 h 1081018"/>
                <a:gd name="connsiteX146" fmla="*/ 557009 w 1491859"/>
                <a:gd name="connsiteY146" fmla="*/ 769244 h 1081018"/>
                <a:gd name="connsiteX147" fmla="*/ 536687 w 1491859"/>
                <a:gd name="connsiteY147" fmla="*/ 782089 h 1081018"/>
                <a:gd name="connsiteX148" fmla="*/ 511290 w 1491859"/>
                <a:gd name="connsiteY148" fmla="*/ 784233 h 1081018"/>
                <a:gd name="connsiteX149" fmla="*/ 424927 w 1491859"/>
                <a:gd name="connsiteY149" fmla="*/ 764956 h 1081018"/>
                <a:gd name="connsiteX150" fmla="*/ 376661 w 1491859"/>
                <a:gd name="connsiteY150" fmla="*/ 779945 h 1081018"/>
                <a:gd name="connsiteX151" fmla="*/ 330942 w 1491859"/>
                <a:gd name="connsiteY151" fmla="*/ 794934 h 1081018"/>
                <a:gd name="connsiteX152" fmla="*/ 285223 w 1491859"/>
                <a:gd name="connsiteY152" fmla="*/ 777801 h 1081018"/>
                <a:gd name="connsiteX153" fmla="*/ 209012 w 1491859"/>
                <a:gd name="connsiteY153" fmla="*/ 730708 h 1081018"/>
                <a:gd name="connsiteX154" fmla="*/ 282676 w 1491859"/>
                <a:gd name="connsiteY154" fmla="*/ 715718 h 1081018"/>
                <a:gd name="connsiteX155" fmla="*/ 295375 w 1491859"/>
                <a:gd name="connsiteY155" fmla="*/ 713574 h 1081018"/>
                <a:gd name="connsiteX156" fmla="*/ 305526 w 1491859"/>
                <a:gd name="connsiteY156" fmla="*/ 707143 h 1081018"/>
                <a:gd name="connsiteX157" fmla="*/ 178521 w 1491859"/>
                <a:gd name="connsiteY157" fmla="*/ 681452 h 1081018"/>
                <a:gd name="connsiteX158" fmla="*/ 206465 w 1491859"/>
                <a:gd name="connsiteY158" fmla="*/ 657905 h 1081018"/>
                <a:gd name="connsiteX159" fmla="*/ 170898 w 1491859"/>
                <a:gd name="connsiteY159" fmla="*/ 653617 h 1081018"/>
                <a:gd name="connsiteX160" fmla="*/ 252184 w 1491859"/>
                <a:gd name="connsiteY160" fmla="*/ 561556 h 1081018"/>
                <a:gd name="connsiteX161" fmla="*/ 267430 w 1491859"/>
                <a:gd name="connsiteY161" fmla="*/ 604380 h 1081018"/>
                <a:gd name="connsiteX162" fmla="*/ 310621 w 1491859"/>
                <a:gd name="connsiteY162" fmla="*/ 580833 h 1081018"/>
                <a:gd name="connsiteX163" fmla="*/ 353811 w 1491859"/>
                <a:gd name="connsiteY163" fmla="*/ 608668 h 1081018"/>
                <a:gd name="connsiteX164" fmla="*/ 366510 w 1491859"/>
                <a:gd name="connsiteY164" fmla="*/ 582977 h 1081018"/>
                <a:gd name="connsiteX165" fmla="*/ 394454 w 1491859"/>
                <a:gd name="connsiteY165" fmla="*/ 604380 h 1081018"/>
                <a:gd name="connsiteX166" fmla="*/ 402077 w 1491859"/>
                <a:gd name="connsiteY166" fmla="*/ 621513 h 1081018"/>
                <a:gd name="connsiteX167" fmla="*/ 412247 w 1491859"/>
                <a:gd name="connsiteY167" fmla="*/ 636502 h 1081018"/>
                <a:gd name="connsiteX168" fmla="*/ 409700 w 1491859"/>
                <a:gd name="connsiteY168" fmla="*/ 578689 h 1081018"/>
                <a:gd name="connsiteX169" fmla="*/ 447814 w 1491859"/>
                <a:gd name="connsiteY169" fmla="*/ 574402 h 1081018"/>
                <a:gd name="connsiteX170" fmla="*/ 470683 w 1491859"/>
                <a:gd name="connsiteY170" fmla="*/ 544423 h 1081018"/>
                <a:gd name="connsiteX171" fmla="*/ 488458 w 1491859"/>
                <a:gd name="connsiteY171" fmla="*/ 574402 h 1081018"/>
                <a:gd name="connsiteX172" fmla="*/ 478306 w 1491859"/>
                <a:gd name="connsiteY172" fmla="*/ 615081 h 1081018"/>
                <a:gd name="connsiteX173" fmla="*/ 485929 w 1491859"/>
                <a:gd name="connsiteY173" fmla="*/ 664319 h 1081018"/>
                <a:gd name="connsiteX174" fmla="*/ 518949 w 1491859"/>
                <a:gd name="connsiteY174" fmla="*/ 685722 h 1081018"/>
                <a:gd name="connsiteX175" fmla="*/ 554517 w 1491859"/>
                <a:gd name="connsiteY175" fmla="*/ 704999 h 1081018"/>
                <a:gd name="connsiteX176" fmla="*/ 562140 w 1491859"/>
                <a:gd name="connsiteY176" fmla="*/ 734977 h 1081018"/>
                <a:gd name="connsiteX177" fmla="*/ 541818 w 1491859"/>
                <a:gd name="connsiteY177" fmla="*/ 737121 h 1081018"/>
                <a:gd name="connsiteX178" fmla="*/ 524025 w 1491859"/>
                <a:gd name="connsiteY178" fmla="*/ 747822 h 1081018"/>
                <a:gd name="connsiteX179" fmla="*/ 524025 w 1491859"/>
                <a:gd name="connsiteY179" fmla="*/ 747822 h 1081018"/>
                <a:gd name="connsiteX180" fmla="*/ 602746 w 1491859"/>
                <a:gd name="connsiteY180" fmla="*/ 540153 h 1081018"/>
                <a:gd name="connsiteX181" fmla="*/ 656088 w 1491859"/>
                <a:gd name="connsiteY181" fmla="*/ 542297 h 1081018"/>
                <a:gd name="connsiteX182" fmla="*/ 645918 w 1491859"/>
                <a:gd name="connsiteY182" fmla="*/ 574420 h 1081018"/>
                <a:gd name="connsiteX183" fmla="*/ 671316 w 1491859"/>
                <a:gd name="connsiteY183" fmla="*/ 589409 h 1081018"/>
                <a:gd name="connsiteX184" fmla="*/ 673863 w 1491859"/>
                <a:gd name="connsiteY184" fmla="*/ 621532 h 1081018"/>
                <a:gd name="connsiteX185" fmla="*/ 628125 w 1491859"/>
                <a:gd name="connsiteY185" fmla="*/ 657924 h 1081018"/>
                <a:gd name="connsiteX186" fmla="*/ 574783 w 1491859"/>
                <a:gd name="connsiteY186" fmla="*/ 632233 h 1081018"/>
                <a:gd name="connsiteX187" fmla="*/ 544292 w 1491859"/>
                <a:gd name="connsiteY187" fmla="*/ 582996 h 1081018"/>
                <a:gd name="connsiteX188" fmla="*/ 567160 w 1491859"/>
                <a:gd name="connsiteY188" fmla="*/ 585140 h 1081018"/>
                <a:gd name="connsiteX189" fmla="*/ 592558 w 1491859"/>
                <a:gd name="connsiteY189" fmla="*/ 578726 h 1081018"/>
                <a:gd name="connsiteX190" fmla="*/ 569689 w 1491859"/>
                <a:gd name="connsiteY190" fmla="*/ 550891 h 1081018"/>
                <a:gd name="connsiteX191" fmla="*/ 602710 w 1491859"/>
                <a:gd name="connsiteY191" fmla="*/ 540190 h 1081018"/>
                <a:gd name="connsiteX192" fmla="*/ 602710 w 1491859"/>
                <a:gd name="connsiteY192" fmla="*/ 540190 h 1081018"/>
                <a:gd name="connsiteX193" fmla="*/ 651012 w 1491859"/>
                <a:gd name="connsiteY193" fmla="*/ 439535 h 1081018"/>
                <a:gd name="connsiteX194" fmla="*/ 605275 w 1491859"/>
                <a:gd name="connsiteY194" fmla="*/ 467369 h 1081018"/>
                <a:gd name="connsiteX195" fmla="*/ 595105 w 1491859"/>
                <a:gd name="connsiteY195" fmla="*/ 435265 h 1081018"/>
                <a:gd name="connsiteX196" fmla="*/ 567160 w 1491859"/>
                <a:gd name="connsiteY196" fmla="*/ 424564 h 1081018"/>
                <a:gd name="connsiteX197" fmla="*/ 579859 w 1491859"/>
                <a:gd name="connsiteY197" fmla="*/ 396729 h 1081018"/>
                <a:gd name="connsiteX198" fmla="*/ 607804 w 1491859"/>
                <a:gd name="connsiteY198" fmla="*/ 401017 h 1081018"/>
                <a:gd name="connsiteX199" fmla="*/ 650994 w 1491859"/>
                <a:gd name="connsiteY199" fmla="*/ 439553 h 1081018"/>
                <a:gd name="connsiteX200" fmla="*/ 650994 w 1491859"/>
                <a:gd name="connsiteY200" fmla="*/ 439553 h 1081018"/>
                <a:gd name="connsiteX201" fmla="*/ 483345 w 1491859"/>
                <a:gd name="connsiteY201" fmla="*/ 240423 h 1081018"/>
                <a:gd name="connsiteX202" fmla="*/ 569708 w 1491859"/>
                <a:gd name="connsiteY202" fmla="*/ 261826 h 1081018"/>
                <a:gd name="connsiteX203" fmla="*/ 587501 w 1491859"/>
                <a:gd name="connsiteY203" fmla="*/ 319639 h 1081018"/>
                <a:gd name="connsiteX204" fmla="*/ 544310 w 1491859"/>
                <a:gd name="connsiteY204" fmla="*/ 306794 h 1081018"/>
                <a:gd name="connsiteX205" fmla="*/ 496044 w 1491859"/>
                <a:gd name="connsiteY205" fmla="*/ 298236 h 1081018"/>
                <a:gd name="connsiteX206" fmla="*/ 485892 w 1491859"/>
                <a:gd name="connsiteY206" fmla="*/ 278959 h 1081018"/>
                <a:gd name="connsiteX207" fmla="*/ 483364 w 1491859"/>
                <a:gd name="connsiteY207" fmla="*/ 240423 h 1081018"/>
                <a:gd name="connsiteX208" fmla="*/ 483364 w 1491859"/>
                <a:gd name="connsiteY208" fmla="*/ 240423 h 1081018"/>
                <a:gd name="connsiteX209" fmla="*/ 645918 w 1491859"/>
                <a:gd name="connsiteY209" fmla="*/ 272546 h 1081018"/>
                <a:gd name="connsiteX210" fmla="*/ 699260 w 1491859"/>
                <a:gd name="connsiteY210" fmla="*/ 281103 h 1081018"/>
                <a:gd name="connsiteX211" fmla="*/ 706883 w 1491859"/>
                <a:gd name="connsiteY211" fmla="*/ 319639 h 1081018"/>
                <a:gd name="connsiteX212" fmla="*/ 653541 w 1491859"/>
                <a:gd name="connsiteY212" fmla="*/ 317495 h 1081018"/>
                <a:gd name="connsiteX213" fmla="*/ 645918 w 1491859"/>
                <a:gd name="connsiteY213" fmla="*/ 272527 h 1081018"/>
                <a:gd name="connsiteX214" fmla="*/ 645918 w 1491859"/>
                <a:gd name="connsiteY214" fmla="*/ 272527 h 1081018"/>
                <a:gd name="connsiteX215" fmla="*/ 493497 w 1491859"/>
                <a:gd name="connsiteY215" fmla="*/ 377452 h 1081018"/>
                <a:gd name="connsiteX216" fmla="*/ 539216 w 1491859"/>
                <a:gd name="connsiteY216" fmla="*/ 454524 h 1081018"/>
                <a:gd name="connsiteX217" fmla="*/ 493497 w 1491859"/>
                <a:gd name="connsiteY217" fmla="*/ 377452 h 1081018"/>
                <a:gd name="connsiteX218" fmla="*/ 493497 w 1491859"/>
                <a:gd name="connsiteY218" fmla="*/ 377452 h 1081018"/>
                <a:gd name="connsiteX219" fmla="*/ 699260 w 1491859"/>
                <a:gd name="connsiteY219" fmla="*/ 454524 h 1081018"/>
                <a:gd name="connsiteX220" fmla="*/ 747527 w 1491859"/>
                <a:gd name="connsiteY220" fmla="*/ 460937 h 1081018"/>
                <a:gd name="connsiteX221" fmla="*/ 737375 w 1491859"/>
                <a:gd name="connsiteY221" fmla="*/ 497330 h 1081018"/>
                <a:gd name="connsiteX222" fmla="*/ 699260 w 1491859"/>
                <a:gd name="connsiteY222" fmla="*/ 454506 h 1081018"/>
                <a:gd name="connsiteX223" fmla="*/ 699260 w 1491859"/>
                <a:gd name="connsiteY223" fmla="*/ 454506 h 1081018"/>
                <a:gd name="connsiteX224" fmla="*/ 363944 w 1491859"/>
                <a:gd name="connsiteY224" fmla="*/ 270402 h 1081018"/>
                <a:gd name="connsiteX225" fmla="*/ 391889 w 1491859"/>
                <a:gd name="connsiteY225" fmla="*/ 278959 h 1081018"/>
                <a:gd name="connsiteX226" fmla="*/ 376643 w 1491859"/>
                <a:gd name="connsiteY226" fmla="*/ 302506 h 1081018"/>
                <a:gd name="connsiteX227" fmla="*/ 351245 w 1491859"/>
                <a:gd name="connsiteY227" fmla="*/ 317495 h 1081018"/>
                <a:gd name="connsiteX228" fmla="*/ 287734 w 1491859"/>
                <a:gd name="connsiteY228" fmla="*/ 313207 h 1081018"/>
                <a:gd name="connsiteX229" fmla="*/ 363944 w 1491859"/>
                <a:gd name="connsiteY229" fmla="*/ 270383 h 1081018"/>
                <a:gd name="connsiteX230" fmla="*/ 363944 w 1491859"/>
                <a:gd name="connsiteY230" fmla="*/ 270383 h 1081018"/>
                <a:gd name="connsiteX231" fmla="*/ 64177 w 1491859"/>
                <a:gd name="connsiteY231" fmla="*/ 503780 h 1081018"/>
                <a:gd name="connsiteX232" fmla="*/ 28610 w 1491859"/>
                <a:gd name="connsiteY232" fmla="*/ 561593 h 1081018"/>
                <a:gd name="connsiteX233" fmla="*/ 665 w 1491859"/>
                <a:gd name="connsiteY233" fmla="*/ 634395 h 1081018"/>
                <a:gd name="connsiteX234" fmla="*/ 33686 w 1491859"/>
                <a:gd name="connsiteY234" fmla="*/ 651528 h 1081018"/>
                <a:gd name="connsiteX235" fmla="*/ 97198 w 1491859"/>
                <a:gd name="connsiteY235" fmla="*/ 664374 h 1081018"/>
                <a:gd name="connsiteX236" fmla="*/ 122595 w 1491859"/>
                <a:gd name="connsiteY236" fmla="*/ 638683 h 1081018"/>
                <a:gd name="connsiteX237" fmla="*/ 145464 w 1491859"/>
                <a:gd name="connsiteY237" fmla="*/ 612992 h 1081018"/>
                <a:gd name="connsiteX238" fmla="*/ 173408 w 1491859"/>
                <a:gd name="connsiteY238" fmla="*/ 587302 h 1081018"/>
                <a:gd name="connsiteX239" fmla="*/ 203900 w 1491859"/>
                <a:gd name="connsiteY239" fmla="*/ 570169 h 1081018"/>
                <a:gd name="connsiteX240" fmla="*/ 188654 w 1491859"/>
                <a:gd name="connsiteY240" fmla="*/ 520931 h 1081018"/>
                <a:gd name="connsiteX241" fmla="*/ 142935 w 1491859"/>
                <a:gd name="connsiteY241" fmla="*/ 523075 h 1081018"/>
                <a:gd name="connsiteX242" fmla="*/ 64195 w 1491859"/>
                <a:gd name="connsiteY242" fmla="*/ 503816 h 1081018"/>
                <a:gd name="connsiteX243" fmla="*/ 64195 w 1491859"/>
                <a:gd name="connsiteY243" fmla="*/ 503816 h 1081018"/>
                <a:gd name="connsiteX244" fmla="*/ 376625 w 1491859"/>
                <a:gd name="connsiteY244" fmla="*/ 383884 h 1081018"/>
                <a:gd name="connsiteX245" fmla="*/ 374096 w 1491859"/>
                <a:gd name="connsiteY245" fmla="*/ 445967 h 1081018"/>
                <a:gd name="connsiteX246" fmla="*/ 305508 w 1491859"/>
                <a:gd name="connsiteY246" fmla="*/ 413862 h 1081018"/>
                <a:gd name="connsiteX247" fmla="*/ 264865 w 1491859"/>
                <a:gd name="connsiteY247" fmla="*/ 401017 h 1081018"/>
                <a:gd name="connsiteX248" fmla="*/ 234373 w 1491859"/>
                <a:gd name="connsiteY248" fmla="*/ 422420 h 1081018"/>
                <a:gd name="connsiteX249" fmla="*/ 214052 w 1491859"/>
                <a:gd name="connsiteY249" fmla="*/ 454542 h 1081018"/>
                <a:gd name="connsiteX250" fmla="*/ 259771 w 1491859"/>
                <a:gd name="connsiteY250" fmla="*/ 475945 h 1081018"/>
                <a:gd name="connsiteX251" fmla="*/ 300414 w 1491859"/>
                <a:gd name="connsiteY251" fmla="*/ 480233 h 1081018"/>
                <a:gd name="connsiteX252" fmla="*/ 275016 w 1491859"/>
                <a:gd name="connsiteY252" fmla="*/ 505924 h 1081018"/>
                <a:gd name="connsiteX253" fmla="*/ 348680 w 1491859"/>
                <a:gd name="connsiteY253" fmla="*/ 495222 h 1081018"/>
                <a:gd name="connsiteX254" fmla="*/ 442665 w 1491859"/>
                <a:gd name="connsiteY254" fmla="*/ 482377 h 1081018"/>
                <a:gd name="connsiteX255" fmla="*/ 468063 w 1491859"/>
                <a:gd name="connsiteY255" fmla="*/ 433140 h 1081018"/>
                <a:gd name="connsiteX256" fmla="*/ 414721 w 1491859"/>
                <a:gd name="connsiteY256" fmla="*/ 420294 h 1081018"/>
                <a:gd name="connsiteX257" fmla="*/ 376606 w 1491859"/>
                <a:gd name="connsiteY257" fmla="*/ 383902 h 1081018"/>
                <a:gd name="connsiteX258" fmla="*/ 376606 w 1491859"/>
                <a:gd name="connsiteY258" fmla="*/ 383902 h 1081018"/>
                <a:gd name="connsiteX259" fmla="*/ 94650 w 1491859"/>
                <a:gd name="connsiteY259" fmla="*/ 390297 h 1081018"/>
                <a:gd name="connsiteX260" fmla="*/ 173408 w 1491859"/>
                <a:gd name="connsiteY260" fmla="*/ 343204 h 1081018"/>
                <a:gd name="connsiteX261" fmla="*/ 196277 w 1491859"/>
                <a:gd name="connsiteY261" fmla="*/ 347492 h 1081018"/>
                <a:gd name="connsiteX262" fmla="*/ 224221 w 1491859"/>
                <a:gd name="connsiteY262" fmla="*/ 349636 h 1081018"/>
                <a:gd name="connsiteX263" fmla="*/ 219146 w 1491859"/>
                <a:gd name="connsiteY263" fmla="*/ 392460 h 1081018"/>
                <a:gd name="connsiteX264" fmla="*/ 170880 w 1491859"/>
                <a:gd name="connsiteY264" fmla="*/ 403161 h 1081018"/>
                <a:gd name="connsiteX265" fmla="*/ 132765 w 1491859"/>
                <a:gd name="connsiteY265" fmla="*/ 424564 h 1081018"/>
                <a:gd name="connsiteX266" fmla="*/ 94650 w 1491859"/>
                <a:gd name="connsiteY266" fmla="*/ 390316 h 1081018"/>
                <a:gd name="connsiteX267" fmla="*/ 94650 w 1491859"/>
                <a:gd name="connsiteY267" fmla="*/ 390316 h 1081018"/>
                <a:gd name="connsiteX268" fmla="*/ 971065 w 1491859"/>
                <a:gd name="connsiteY268" fmla="*/ 940539 h 1081018"/>
                <a:gd name="connsiteX269" fmla="*/ 948196 w 1491859"/>
                <a:gd name="connsiteY269" fmla="*/ 931982 h 1081018"/>
                <a:gd name="connsiteX270" fmla="*/ 927874 w 1491859"/>
                <a:gd name="connsiteY270" fmla="*/ 923406 h 1081018"/>
                <a:gd name="connsiteX271" fmla="*/ 912628 w 1491859"/>
                <a:gd name="connsiteY271" fmla="*/ 942683 h 1081018"/>
                <a:gd name="connsiteX272" fmla="*/ 902477 w 1491859"/>
                <a:gd name="connsiteY272" fmla="*/ 968374 h 1081018"/>
                <a:gd name="connsiteX273" fmla="*/ 899930 w 1491859"/>
                <a:gd name="connsiteY273" fmla="*/ 1013341 h 1081018"/>
                <a:gd name="connsiteX274" fmla="*/ 948196 w 1491859"/>
                <a:gd name="connsiteY274" fmla="*/ 1024043 h 1081018"/>
                <a:gd name="connsiteX275" fmla="*/ 991386 w 1491859"/>
                <a:gd name="connsiteY275" fmla="*/ 1004766 h 1081018"/>
                <a:gd name="connsiteX276" fmla="*/ 1039652 w 1491859"/>
                <a:gd name="connsiteY276" fmla="*/ 1006910 h 1081018"/>
                <a:gd name="connsiteX277" fmla="*/ 988839 w 1491859"/>
                <a:gd name="connsiteY277" fmla="*/ 959798 h 1081018"/>
                <a:gd name="connsiteX278" fmla="*/ 971065 w 1491859"/>
                <a:gd name="connsiteY278" fmla="*/ 940521 h 108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491859" h="1081018">
                  <a:moveTo>
                    <a:pt x="1151449" y="2775"/>
                  </a:moveTo>
                  <a:cubicBezTo>
                    <a:pt x="1189563" y="-7926"/>
                    <a:pt x="1187016" y="15621"/>
                    <a:pt x="1199715" y="17765"/>
                  </a:cubicBezTo>
                  <a:cubicBezTo>
                    <a:pt x="1207338" y="17765"/>
                    <a:pt x="1217490" y="11351"/>
                    <a:pt x="1225113" y="9207"/>
                  </a:cubicBezTo>
                  <a:lnTo>
                    <a:pt x="1314022" y="7063"/>
                  </a:lnTo>
                  <a:cubicBezTo>
                    <a:pt x="1347042" y="7063"/>
                    <a:pt x="1341967" y="17765"/>
                    <a:pt x="1359741" y="22052"/>
                  </a:cubicBezTo>
                  <a:cubicBezTo>
                    <a:pt x="1387686" y="26340"/>
                    <a:pt x="1420706" y="17765"/>
                    <a:pt x="1446122" y="39186"/>
                  </a:cubicBezTo>
                  <a:cubicBezTo>
                    <a:pt x="1461367" y="52031"/>
                    <a:pt x="1471519" y="45599"/>
                    <a:pt x="1486765" y="52031"/>
                  </a:cubicBezTo>
                  <a:cubicBezTo>
                    <a:pt x="1494388" y="75578"/>
                    <a:pt x="1451198" y="84154"/>
                    <a:pt x="1430876" y="86297"/>
                  </a:cubicBezTo>
                  <a:cubicBezTo>
                    <a:pt x="1408007" y="90585"/>
                    <a:pt x="1359741" y="84154"/>
                    <a:pt x="1359741" y="107700"/>
                  </a:cubicBezTo>
                  <a:cubicBezTo>
                    <a:pt x="1374987" y="109844"/>
                    <a:pt x="1382610" y="103412"/>
                    <a:pt x="1390233" y="111988"/>
                  </a:cubicBezTo>
                  <a:cubicBezTo>
                    <a:pt x="1400384" y="126977"/>
                    <a:pt x="1357212" y="135535"/>
                    <a:pt x="1334344" y="154812"/>
                  </a:cubicBezTo>
                  <a:cubicBezTo>
                    <a:pt x="1303852" y="178359"/>
                    <a:pt x="1275907" y="197636"/>
                    <a:pt x="1242887" y="216895"/>
                  </a:cubicBezTo>
                  <a:cubicBezTo>
                    <a:pt x="1230188" y="223326"/>
                    <a:pt x="1214942" y="219039"/>
                    <a:pt x="1202244" y="223326"/>
                  </a:cubicBezTo>
                  <a:cubicBezTo>
                    <a:pt x="1184469" y="225470"/>
                    <a:pt x="1181922" y="231884"/>
                    <a:pt x="1161600" y="231884"/>
                  </a:cubicBezTo>
                  <a:cubicBezTo>
                    <a:pt x="1148902" y="234028"/>
                    <a:pt x="1133656" y="238297"/>
                    <a:pt x="1126033" y="246873"/>
                  </a:cubicBezTo>
                  <a:cubicBezTo>
                    <a:pt x="1138732" y="259718"/>
                    <a:pt x="1199697" y="251161"/>
                    <a:pt x="1174299" y="291841"/>
                  </a:cubicBezTo>
                  <a:cubicBezTo>
                    <a:pt x="1169223" y="300398"/>
                    <a:pt x="1161600" y="313244"/>
                    <a:pt x="1148902" y="317532"/>
                  </a:cubicBezTo>
                  <a:cubicBezTo>
                    <a:pt x="1136203" y="323945"/>
                    <a:pt x="1118410" y="319676"/>
                    <a:pt x="1108258" y="326089"/>
                  </a:cubicBezTo>
                  <a:cubicBezTo>
                    <a:pt x="1095560" y="334646"/>
                    <a:pt x="1103183" y="349636"/>
                    <a:pt x="1080314" y="356068"/>
                  </a:cubicBezTo>
                  <a:cubicBezTo>
                    <a:pt x="1062521" y="358212"/>
                    <a:pt x="1044746" y="353924"/>
                    <a:pt x="1032048" y="362499"/>
                  </a:cubicBezTo>
                  <a:cubicBezTo>
                    <a:pt x="1052369" y="371057"/>
                    <a:pt x="1090466" y="362499"/>
                    <a:pt x="1098088" y="390334"/>
                  </a:cubicBezTo>
                  <a:cubicBezTo>
                    <a:pt x="1093013" y="409611"/>
                    <a:pt x="1065068" y="411755"/>
                    <a:pt x="1044746" y="411755"/>
                  </a:cubicBezTo>
                  <a:cubicBezTo>
                    <a:pt x="1011726" y="411755"/>
                    <a:pt x="991404" y="401054"/>
                    <a:pt x="960913" y="407467"/>
                  </a:cubicBezTo>
                  <a:cubicBezTo>
                    <a:pt x="948214" y="409611"/>
                    <a:pt x="935515" y="416025"/>
                    <a:pt x="922798" y="413881"/>
                  </a:cubicBezTo>
                  <a:cubicBezTo>
                    <a:pt x="910100" y="411737"/>
                    <a:pt x="899930" y="407467"/>
                    <a:pt x="887231" y="407467"/>
                  </a:cubicBezTo>
                  <a:cubicBezTo>
                    <a:pt x="866909" y="407467"/>
                    <a:pt x="841512" y="409611"/>
                    <a:pt x="844041" y="381777"/>
                  </a:cubicBezTo>
                  <a:cubicBezTo>
                    <a:pt x="846588" y="362518"/>
                    <a:pt x="866909" y="362518"/>
                    <a:pt x="882155" y="358230"/>
                  </a:cubicBezTo>
                  <a:cubicBezTo>
                    <a:pt x="877079" y="345385"/>
                    <a:pt x="874532" y="349672"/>
                    <a:pt x="874532" y="334683"/>
                  </a:cubicBezTo>
                  <a:cubicBezTo>
                    <a:pt x="910100" y="308992"/>
                    <a:pt x="932950" y="351816"/>
                    <a:pt x="943120" y="347528"/>
                  </a:cubicBezTo>
                  <a:cubicBezTo>
                    <a:pt x="945667" y="338971"/>
                    <a:pt x="940573" y="338971"/>
                    <a:pt x="935497" y="330395"/>
                  </a:cubicBezTo>
                  <a:cubicBezTo>
                    <a:pt x="932950" y="323982"/>
                    <a:pt x="935497" y="326107"/>
                    <a:pt x="932950" y="315406"/>
                  </a:cubicBezTo>
                  <a:cubicBezTo>
                    <a:pt x="930403" y="298273"/>
                    <a:pt x="907552" y="319694"/>
                    <a:pt x="892307" y="311118"/>
                  </a:cubicBezTo>
                  <a:cubicBezTo>
                    <a:pt x="882137" y="304705"/>
                    <a:pt x="884684" y="287571"/>
                    <a:pt x="894854" y="279014"/>
                  </a:cubicBezTo>
                  <a:cubicBezTo>
                    <a:pt x="902477" y="272600"/>
                    <a:pt x="915175" y="272600"/>
                    <a:pt x="925346" y="270457"/>
                  </a:cubicBezTo>
                  <a:cubicBezTo>
                    <a:pt x="986310" y="264025"/>
                    <a:pt x="971065" y="291859"/>
                    <a:pt x="988857" y="283302"/>
                  </a:cubicBezTo>
                  <a:cubicBezTo>
                    <a:pt x="991404" y="276888"/>
                    <a:pt x="988857" y="274744"/>
                    <a:pt x="983781" y="270457"/>
                  </a:cubicBezTo>
                  <a:cubicBezTo>
                    <a:pt x="955837" y="251179"/>
                    <a:pt x="971083" y="264025"/>
                    <a:pt x="948214" y="240478"/>
                  </a:cubicBezTo>
                  <a:cubicBezTo>
                    <a:pt x="940591" y="231921"/>
                    <a:pt x="874550" y="189097"/>
                    <a:pt x="935515" y="182665"/>
                  </a:cubicBezTo>
                  <a:cubicBezTo>
                    <a:pt x="1004103" y="178377"/>
                    <a:pt x="983781" y="223345"/>
                    <a:pt x="1016802" y="221201"/>
                  </a:cubicBezTo>
                  <a:cubicBezTo>
                    <a:pt x="1016802" y="199798"/>
                    <a:pt x="1004103" y="204068"/>
                    <a:pt x="1006650" y="180521"/>
                  </a:cubicBezTo>
                  <a:cubicBezTo>
                    <a:pt x="1026972" y="165532"/>
                    <a:pt x="1067615" y="171963"/>
                    <a:pt x="1070162" y="148417"/>
                  </a:cubicBezTo>
                  <a:cubicBezTo>
                    <a:pt x="1060011" y="148417"/>
                    <a:pt x="1052388" y="152705"/>
                    <a:pt x="1044765" y="154830"/>
                  </a:cubicBezTo>
                  <a:cubicBezTo>
                    <a:pt x="1034595" y="156974"/>
                    <a:pt x="1026990" y="156974"/>
                    <a:pt x="1016820" y="156974"/>
                  </a:cubicBezTo>
                  <a:cubicBezTo>
                    <a:pt x="973630" y="159118"/>
                    <a:pt x="945685" y="180521"/>
                    <a:pt x="910118" y="156974"/>
                  </a:cubicBezTo>
                  <a:cubicBezTo>
                    <a:pt x="897419" y="148417"/>
                    <a:pt x="899966" y="148417"/>
                    <a:pt x="887249" y="154830"/>
                  </a:cubicBezTo>
                  <a:cubicBezTo>
                    <a:pt x="838983" y="176233"/>
                    <a:pt x="790717" y="99161"/>
                    <a:pt x="831360" y="79902"/>
                  </a:cubicBezTo>
                  <a:cubicBezTo>
                    <a:pt x="838983" y="75614"/>
                    <a:pt x="844059" y="75614"/>
                    <a:pt x="854229" y="71327"/>
                  </a:cubicBezTo>
                  <a:cubicBezTo>
                    <a:pt x="884702" y="54212"/>
                    <a:pt x="887249" y="75614"/>
                    <a:pt x="902495" y="69183"/>
                  </a:cubicBezTo>
                  <a:cubicBezTo>
                    <a:pt x="915194" y="60625"/>
                    <a:pt x="935515" y="34934"/>
                    <a:pt x="971083" y="52049"/>
                  </a:cubicBezTo>
                  <a:cubicBezTo>
                    <a:pt x="991404" y="62751"/>
                    <a:pt x="999027" y="49905"/>
                    <a:pt x="1016802" y="43492"/>
                  </a:cubicBezTo>
                  <a:cubicBezTo>
                    <a:pt x="1032048" y="34934"/>
                    <a:pt x="1021878" y="34934"/>
                    <a:pt x="1057445" y="17801"/>
                  </a:cubicBezTo>
                  <a:cubicBezTo>
                    <a:pt x="1090466" y="668"/>
                    <a:pt x="1075220" y="9244"/>
                    <a:pt x="1105711" y="17801"/>
                  </a:cubicBezTo>
                  <a:cubicBezTo>
                    <a:pt x="1120957" y="22089"/>
                    <a:pt x="1136185" y="4956"/>
                    <a:pt x="1151431" y="2812"/>
                  </a:cubicBezTo>
                  <a:lnTo>
                    <a:pt x="1151431" y="2812"/>
                  </a:lnTo>
                  <a:close/>
                  <a:moveTo>
                    <a:pt x="1032048" y="448110"/>
                  </a:moveTo>
                  <a:cubicBezTo>
                    <a:pt x="938062" y="422420"/>
                    <a:pt x="963460" y="441697"/>
                    <a:pt x="920270" y="448110"/>
                  </a:cubicBezTo>
                  <a:cubicBezTo>
                    <a:pt x="902495" y="450254"/>
                    <a:pt x="874550" y="445967"/>
                    <a:pt x="856758" y="441697"/>
                  </a:cubicBezTo>
                  <a:cubicBezTo>
                    <a:pt x="816114" y="430996"/>
                    <a:pt x="841512" y="420294"/>
                    <a:pt x="823737" y="403161"/>
                  </a:cubicBezTo>
                  <a:cubicBezTo>
                    <a:pt x="813586" y="392460"/>
                    <a:pt x="752602" y="379614"/>
                    <a:pt x="722129" y="366769"/>
                  </a:cubicBezTo>
                  <a:cubicBezTo>
                    <a:pt x="658617" y="341078"/>
                    <a:pt x="661164" y="409593"/>
                    <a:pt x="714506" y="411737"/>
                  </a:cubicBezTo>
                  <a:cubicBezTo>
                    <a:pt x="742451" y="413881"/>
                    <a:pt x="750074" y="413881"/>
                    <a:pt x="765319" y="431014"/>
                  </a:cubicBezTo>
                  <a:cubicBezTo>
                    <a:pt x="778018" y="443859"/>
                    <a:pt x="762772" y="469550"/>
                    <a:pt x="783094" y="484539"/>
                  </a:cubicBezTo>
                  <a:cubicBezTo>
                    <a:pt x="795793" y="495241"/>
                    <a:pt x="818661" y="499528"/>
                    <a:pt x="836436" y="499528"/>
                  </a:cubicBezTo>
                  <a:cubicBezTo>
                    <a:pt x="877079" y="499528"/>
                    <a:pt x="922798" y="514518"/>
                    <a:pt x="963442" y="508104"/>
                  </a:cubicBezTo>
                  <a:cubicBezTo>
                    <a:pt x="988839" y="503816"/>
                    <a:pt x="999009" y="501691"/>
                    <a:pt x="1024407" y="499528"/>
                  </a:cubicBezTo>
                  <a:cubicBezTo>
                    <a:pt x="1052351" y="499528"/>
                    <a:pt x="1110787" y="467424"/>
                    <a:pt x="1032029" y="448147"/>
                  </a:cubicBezTo>
                  <a:lnTo>
                    <a:pt x="1032029" y="448147"/>
                  </a:lnTo>
                  <a:close/>
                  <a:moveTo>
                    <a:pt x="742451" y="126959"/>
                  </a:moveTo>
                  <a:cubicBezTo>
                    <a:pt x="727205" y="137660"/>
                    <a:pt x="729752" y="141948"/>
                    <a:pt x="706883" y="148362"/>
                  </a:cubicBezTo>
                  <a:cubicBezTo>
                    <a:pt x="689090" y="156919"/>
                    <a:pt x="686562" y="159063"/>
                    <a:pt x="691637" y="182610"/>
                  </a:cubicBezTo>
                  <a:cubicBezTo>
                    <a:pt x="699260" y="206157"/>
                    <a:pt x="678939" y="206157"/>
                    <a:pt x="686562" y="227578"/>
                  </a:cubicBezTo>
                  <a:cubicBezTo>
                    <a:pt x="701808" y="263970"/>
                    <a:pt x="747527" y="227578"/>
                    <a:pt x="767848" y="246855"/>
                  </a:cubicBezTo>
                  <a:cubicBezTo>
                    <a:pt x="760225" y="255412"/>
                    <a:pt x="742451" y="263988"/>
                    <a:pt x="747527" y="278959"/>
                  </a:cubicBezTo>
                  <a:cubicBezTo>
                    <a:pt x="750074" y="283247"/>
                    <a:pt x="772924" y="304650"/>
                    <a:pt x="775471" y="306794"/>
                  </a:cubicBezTo>
                  <a:cubicBezTo>
                    <a:pt x="788170" y="319639"/>
                    <a:pt x="803416" y="313225"/>
                    <a:pt x="816114" y="308938"/>
                  </a:cubicBezTo>
                  <a:cubicBezTo>
                    <a:pt x="833889" y="304650"/>
                    <a:pt x="849135" y="308938"/>
                    <a:pt x="859305" y="298236"/>
                  </a:cubicBezTo>
                  <a:cubicBezTo>
                    <a:pt x="872003" y="285391"/>
                    <a:pt x="874550" y="281103"/>
                    <a:pt x="887249" y="270402"/>
                  </a:cubicBezTo>
                  <a:cubicBezTo>
                    <a:pt x="902495" y="259700"/>
                    <a:pt x="905024" y="251124"/>
                    <a:pt x="894872" y="234010"/>
                  </a:cubicBezTo>
                  <a:cubicBezTo>
                    <a:pt x="889796" y="223308"/>
                    <a:pt x="879626" y="206175"/>
                    <a:pt x="874550" y="199761"/>
                  </a:cubicBezTo>
                  <a:cubicBezTo>
                    <a:pt x="856758" y="180484"/>
                    <a:pt x="851682" y="197617"/>
                    <a:pt x="841530" y="176215"/>
                  </a:cubicBezTo>
                  <a:cubicBezTo>
                    <a:pt x="834750" y="164793"/>
                    <a:pt x="824580" y="156943"/>
                    <a:pt x="811039" y="152668"/>
                  </a:cubicBezTo>
                  <a:cubicBezTo>
                    <a:pt x="772924" y="139823"/>
                    <a:pt x="767848" y="103431"/>
                    <a:pt x="742451" y="126977"/>
                  </a:cubicBezTo>
                  <a:lnTo>
                    <a:pt x="742451" y="126977"/>
                  </a:lnTo>
                  <a:close/>
                  <a:moveTo>
                    <a:pt x="971083" y="550873"/>
                  </a:moveTo>
                  <a:cubicBezTo>
                    <a:pt x="991404" y="544441"/>
                    <a:pt x="1014273" y="533740"/>
                    <a:pt x="1026972" y="553017"/>
                  </a:cubicBezTo>
                  <a:cubicBezTo>
                    <a:pt x="1039671" y="570132"/>
                    <a:pt x="1037124" y="597985"/>
                    <a:pt x="1039671" y="623675"/>
                  </a:cubicBezTo>
                  <a:cubicBezTo>
                    <a:pt x="1047294" y="619388"/>
                    <a:pt x="1047294" y="612974"/>
                    <a:pt x="1059992" y="610830"/>
                  </a:cubicBezTo>
                  <a:cubicBezTo>
                    <a:pt x="1070144" y="608686"/>
                    <a:pt x="1077785" y="615118"/>
                    <a:pt x="1085390" y="615118"/>
                  </a:cubicBezTo>
                  <a:cubicBezTo>
                    <a:pt x="1103183" y="593715"/>
                    <a:pt x="1123504" y="585140"/>
                    <a:pt x="1151449" y="600129"/>
                  </a:cubicBezTo>
                  <a:cubicBezTo>
                    <a:pt x="1159072" y="606542"/>
                    <a:pt x="1159072" y="608686"/>
                    <a:pt x="1164148" y="617262"/>
                  </a:cubicBezTo>
                  <a:cubicBezTo>
                    <a:pt x="1171771" y="627963"/>
                    <a:pt x="1174299" y="625819"/>
                    <a:pt x="1184469" y="630107"/>
                  </a:cubicBezTo>
                  <a:cubicBezTo>
                    <a:pt x="1192092" y="636539"/>
                    <a:pt x="1192092" y="640809"/>
                    <a:pt x="1199715" y="647241"/>
                  </a:cubicBezTo>
                  <a:cubicBezTo>
                    <a:pt x="1217490" y="662230"/>
                    <a:pt x="1227660" y="647241"/>
                    <a:pt x="1245434" y="655798"/>
                  </a:cubicBezTo>
                  <a:cubicBezTo>
                    <a:pt x="1255586" y="662211"/>
                    <a:pt x="1253057" y="668643"/>
                    <a:pt x="1250510" y="683633"/>
                  </a:cubicBezTo>
                  <a:cubicBezTo>
                    <a:pt x="1319098" y="685776"/>
                    <a:pt x="1319098" y="709323"/>
                    <a:pt x="1329268" y="717899"/>
                  </a:cubicBezTo>
                  <a:cubicBezTo>
                    <a:pt x="1341967" y="724313"/>
                    <a:pt x="1341967" y="717899"/>
                    <a:pt x="1352136" y="732888"/>
                  </a:cubicBezTo>
                  <a:cubicBezTo>
                    <a:pt x="1354683" y="756435"/>
                    <a:pt x="1326739" y="777856"/>
                    <a:pt x="1347061" y="792845"/>
                  </a:cubicBezTo>
                  <a:cubicBezTo>
                    <a:pt x="1377552" y="814248"/>
                    <a:pt x="1420724" y="809979"/>
                    <a:pt x="1443593" y="846371"/>
                  </a:cubicBezTo>
                  <a:cubicBezTo>
                    <a:pt x="1456292" y="872061"/>
                    <a:pt x="1468990" y="859216"/>
                    <a:pt x="1491859" y="872061"/>
                  </a:cubicBezTo>
                  <a:cubicBezTo>
                    <a:pt x="1491859" y="893464"/>
                    <a:pt x="1476613" y="904184"/>
                    <a:pt x="1466462" y="912741"/>
                  </a:cubicBezTo>
                  <a:cubicBezTo>
                    <a:pt x="1456292" y="919155"/>
                    <a:pt x="1438517" y="936288"/>
                    <a:pt x="1428366" y="940576"/>
                  </a:cubicBezTo>
                  <a:cubicBezTo>
                    <a:pt x="1397874" y="951277"/>
                    <a:pt x="1397874" y="895608"/>
                    <a:pt x="1349608" y="897752"/>
                  </a:cubicBezTo>
                  <a:cubicBezTo>
                    <a:pt x="1321663" y="938432"/>
                    <a:pt x="1364854" y="934144"/>
                    <a:pt x="1385175" y="955565"/>
                  </a:cubicBezTo>
                  <a:cubicBezTo>
                    <a:pt x="1392798" y="961979"/>
                    <a:pt x="1441064" y="1049770"/>
                    <a:pt x="1372477" y="1032637"/>
                  </a:cubicBezTo>
                  <a:cubicBezTo>
                    <a:pt x="1354702" y="1028349"/>
                    <a:pt x="1349608" y="1013360"/>
                    <a:pt x="1326757" y="1011234"/>
                  </a:cubicBezTo>
                  <a:cubicBezTo>
                    <a:pt x="1331833" y="1024079"/>
                    <a:pt x="1377570" y="1056202"/>
                    <a:pt x="1364872" y="1075461"/>
                  </a:cubicBezTo>
                  <a:cubicBezTo>
                    <a:pt x="1362325" y="1081874"/>
                    <a:pt x="1359796" y="1081874"/>
                    <a:pt x="1354720" y="1079749"/>
                  </a:cubicBezTo>
                  <a:cubicBezTo>
                    <a:pt x="1342021" y="1079749"/>
                    <a:pt x="1326776" y="1071191"/>
                    <a:pt x="1316606" y="1064759"/>
                  </a:cubicBezTo>
                  <a:cubicBezTo>
                    <a:pt x="1301360" y="1056202"/>
                    <a:pt x="1293737" y="1047626"/>
                    <a:pt x="1275962" y="1039069"/>
                  </a:cubicBezTo>
                  <a:cubicBezTo>
                    <a:pt x="1242942" y="1024079"/>
                    <a:pt x="1258188" y="1021936"/>
                    <a:pt x="1240395" y="1006965"/>
                  </a:cubicBezTo>
                  <a:cubicBezTo>
                    <a:pt x="1232772" y="998407"/>
                    <a:pt x="1225149" y="1000551"/>
                    <a:pt x="1220073" y="989831"/>
                  </a:cubicBezTo>
                  <a:cubicBezTo>
                    <a:pt x="1214997" y="981274"/>
                    <a:pt x="1217526" y="974842"/>
                    <a:pt x="1207375" y="970554"/>
                  </a:cubicBezTo>
                  <a:cubicBezTo>
                    <a:pt x="1187053" y="961997"/>
                    <a:pt x="1174354" y="979112"/>
                    <a:pt x="1151485" y="979112"/>
                  </a:cubicBezTo>
                  <a:cubicBezTo>
                    <a:pt x="1085427" y="976968"/>
                    <a:pt x="1095596" y="938432"/>
                    <a:pt x="1143863" y="929874"/>
                  </a:cubicBezTo>
                  <a:cubicBezTo>
                    <a:pt x="1161655" y="925586"/>
                    <a:pt x="1187053" y="936288"/>
                    <a:pt x="1199752" y="923442"/>
                  </a:cubicBezTo>
                  <a:cubicBezTo>
                    <a:pt x="1199752" y="906328"/>
                    <a:pt x="1187053" y="912741"/>
                    <a:pt x="1187053" y="889194"/>
                  </a:cubicBezTo>
                  <a:cubicBezTo>
                    <a:pt x="1197205" y="876349"/>
                    <a:pt x="1220073" y="872061"/>
                    <a:pt x="1237848" y="882781"/>
                  </a:cubicBezTo>
                  <a:cubicBezTo>
                    <a:pt x="1255641" y="889194"/>
                    <a:pt x="1278491" y="897770"/>
                    <a:pt x="1288661" y="878493"/>
                  </a:cubicBezTo>
                  <a:cubicBezTo>
                    <a:pt x="1278510" y="857090"/>
                    <a:pt x="1258170" y="865648"/>
                    <a:pt x="1242942" y="859234"/>
                  </a:cubicBezTo>
                  <a:cubicBezTo>
                    <a:pt x="1227696" y="848533"/>
                    <a:pt x="1232790" y="818554"/>
                    <a:pt x="1217545" y="805709"/>
                  </a:cubicBezTo>
                  <a:cubicBezTo>
                    <a:pt x="1212469" y="801421"/>
                    <a:pt x="1202299" y="799295"/>
                    <a:pt x="1194676" y="795008"/>
                  </a:cubicBezTo>
                  <a:cubicBezTo>
                    <a:pt x="1184524" y="788594"/>
                    <a:pt x="1179430" y="786450"/>
                    <a:pt x="1171807" y="780018"/>
                  </a:cubicBezTo>
                  <a:cubicBezTo>
                    <a:pt x="1156561" y="765029"/>
                    <a:pt x="1148938" y="760759"/>
                    <a:pt x="1131164" y="747914"/>
                  </a:cubicBezTo>
                  <a:cubicBezTo>
                    <a:pt x="1118465" y="741501"/>
                    <a:pt x="1103219" y="720080"/>
                    <a:pt x="1090520" y="717936"/>
                  </a:cubicBezTo>
                  <a:cubicBezTo>
                    <a:pt x="1072746" y="715792"/>
                    <a:pt x="1070199" y="737213"/>
                    <a:pt x="1034631" y="730781"/>
                  </a:cubicBezTo>
                  <a:cubicBezTo>
                    <a:pt x="1014310" y="726493"/>
                    <a:pt x="996535" y="720080"/>
                    <a:pt x="973667" y="722224"/>
                  </a:cubicBezTo>
                  <a:cubicBezTo>
                    <a:pt x="950798" y="724367"/>
                    <a:pt x="930476" y="728637"/>
                    <a:pt x="907608" y="722224"/>
                  </a:cubicBezTo>
                  <a:cubicBezTo>
                    <a:pt x="887286" y="715810"/>
                    <a:pt x="869493" y="720080"/>
                    <a:pt x="854266" y="707234"/>
                  </a:cubicBezTo>
                  <a:lnTo>
                    <a:pt x="854266" y="696533"/>
                  </a:lnTo>
                  <a:cubicBezTo>
                    <a:pt x="874587" y="679400"/>
                    <a:pt x="877134" y="692245"/>
                    <a:pt x="882210" y="675130"/>
                  </a:cubicBezTo>
                  <a:cubicBezTo>
                    <a:pt x="869511" y="670842"/>
                    <a:pt x="790753" y="672986"/>
                    <a:pt x="833944" y="595914"/>
                  </a:cubicBezTo>
                  <a:cubicBezTo>
                    <a:pt x="861888" y="546659"/>
                    <a:pt x="917778" y="535957"/>
                    <a:pt x="927929" y="553090"/>
                  </a:cubicBezTo>
                  <a:cubicBezTo>
                    <a:pt x="933005" y="572367"/>
                    <a:pt x="905060" y="574493"/>
                    <a:pt x="910155" y="613029"/>
                  </a:cubicBezTo>
                  <a:cubicBezTo>
                    <a:pt x="912702" y="632306"/>
                    <a:pt x="930476" y="655853"/>
                    <a:pt x="948269" y="653709"/>
                  </a:cubicBezTo>
                  <a:cubicBezTo>
                    <a:pt x="948269" y="647295"/>
                    <a:pt x="930476" y="617317"/>
                    <a:pt x="930476" y="589482"/>
                  </a:cubicBezTo>
                  <a:cubicBezTo>
                    <a:pt x="933023" y="559504"/>
                    <a:pt x="958421" y="555234"/>
                    <a:pt x="971120" y="550946"/>
                  </a:cubicBezTo>
                  <a:lnTo>
                    <a:pt x="971120" y="550946"/>
                  </a:lnTo>
                  <a:close/>
                  <a:moveTo>
                    <a:pt x="772942" y="525182"/>
                  </a:moveTo>
                  <a:cubicBezTo>
                    <a:pt x="755168" y="525182"/>
                    <a:pt x="737375" y="523038"/>
                    <a:pt x="722147" y="527326"/>
                  </a:cubicBezTo>
                  <a:cubicBezTo>
                    <a:pt x="706902" y="531614"/>
                    <a:pt x="696750" y="535884"/>
                    <a:pt x="694203" y="553017"/>
                  </a:cubicBezTo>
                  <a:cubicBezTo>
                    <a:pt x="681504" y="597985"/>
                    <a:pt x="709449" y="625801"/>
                    <a:pt x="727223" y="617244"/>
                  </a:cubicBezTo>
                  <a:cubicBezTo>
                    <a:pt x="734846" y="612956"/>
                    <a:pt x="734846" y="610830"/>
                    <a:pt x="745016" y="606542"/>
                  </a:cubicBezTo>
                  <a:cubicBezTo>
                    <a:pt x="762791" y="600129"/>
                    <a:pt x="775489" y="608686"/>
                    <a:pt x="795811" y="576564"/>
                  </a:cubicBezTo>
                  <a:cubicBezTo>
                    <a:pt x="833926" y="520895"/>
                    <a:pt x="800887" y="525182"/>
                    <a:pt x="772942" y="525182"/>
                  </a:cubicBezTo>
                  <a:lnTo>
                    <a:pt x="772942" y="525182"/>
                  </a:lnTo>
                  <a:close/>
                  <a:moveTo>
                    <a:pt x="523989" y="747841"/>
                  </a:moveTo>
                  <a:cubicBezTo>
                    <a:pt x="536687" y="754254"/>
                    <a:pt x="554480" y="756398"/>
                    <a:pt x="557009" y="769244"/>
                  </a:cubicBezTo>
                  <a:cubicBezTo>
                    <a:pt x="554480" y="779945"/>
                    <a:pt x="549386" y="779945"/>
                    <a:pt x="536687" y="782089"/>
                  </a:cubicBezTo>
                  <a:cubicBezTo>
                    <a:pt x="526536" y="784233"/>
                    <a:pt x="521441" y="786377"/>
                    <a:pt x="511290" y="784233"/>
                  </a:cubicBezTo>
                  <a:cubicBezTo>
                    <a:pt x="442702" y="771388"/>
                    <a:pt x="460477" y="739265"/>
                    <a:pt x="424927" y="764956"/>
                  </a:cubicBezTo>
                  <a:cubicBezTo>
                    <a:pt x="404606" y="779945"/>
                    <a:pt x="402059" y="775657"/>
                    <a:pt x="376661" y="779945"/>
                  </a:cubicBezTo>
                  <a:cubicBezTo>
                    <a:pt x="361415" y="784233"/>
                    <a:pt x="361415" y="797078"/>
                    <a:pt x="330942" y="794934"/>
                  </a:cubicBezTo>
                  <a:cubicBezTo>
                    <a:pt x="310621" y="792790"/>
                    <a:pt x="297922" y="788521"/>
                    <a:pt x="285223" y="777801"/>
                  </a:cubicBezTo>
                  <a:cubicBezTo>
                    <a:pt x="244580" y="747822"/>
                    <a:pt x="209012" y="762812"/>
                    <a:pt x="209012" y="730708"/>
                  </a:cubicBezTo>
                  <a:cubicBezTo>
                    <a:pt x="221711" y="713574"/>
                    <a:pt x="254750" y="717862"/>
                    <a:pt x="282676" y="715718"/>
                  </a:cubicBezTo>
                  <a:cubicBezTo>
                    <a:pt x="285223" y="713574"/>
                    <a:pt x="290299" y="713574"/>
                    <a:pt x="295375" y="713574"/>
                  </a:cubicBezTo>
                  <a:cubicBezTo>
                    <a:pt x="302998" y="709287"/>
                    <a:pt x="300451" y="711430"/>
                    <a:pt x="305526" y="707143"/>
                  </a:cubicBezTo>
                  <a:cubicBezTo>
                    <a:pt x="290281" y="677164"/>
                    <a:pt x="206465" y="711430"/>
                    <a:pt x="178521" y="681452"/>
                  </a:cubicBezTo>
                  <a:cubicBezTo>
                    <a:pt x="178521" y="664319"/>
                    <a:pt x="193767" y="662175"/>
                    <a:pt x="206465" y="657905"/>
                  </a:cubicBezTo>
                  <a:cubicBezTo>
                    <a:pt x="196295" y="655761"/>
                    <a:pt x="181068" y="657905"/>
                    <a:pt x="170898" y="653617"/>
                  </a:cubicBezTo>
                  <a:cubicBezTo>
                    <a:pt x="122632" y="625783"/>
                    <a:pt x="234410" y="565844"/>
                    <a:pt x="252184" y="561556"/>
                  </a:cubicBezTo>
                  <a:cubicBezTo>
                    <a:pt x="290299" y="552999"/>
                    <a:pt x="267430" y="604380"/>
                    <a:pt x="267430" y="604380"/>
                  </a:cubicBezTo>
                  <a:cubicBezTo>
                    <a:pt x="290299" y="610794"/>
                    <a:pt x="287752" y="574402"/>
                    <a:pt x="310621" y="580833"/>
                  </a:cubicBezTo>
                  <a:cubicBezTo>
                    <a:pt x="328413" y="585121"/>
                    <a:pt x="336018" y="606524"/>
                    <a:pt x="353811" y="608668"/>
                  </a:cubicBezTo>
                  <a:cubicBezTo>
                    <a:pt x="361434" y="600110"/>
                    <a:pt x="358887" y="591535"/>
                    <a:pt x="366510" y="582977"/>
                  </a:cubicBezTo>
                  <a:cubicBezTo>
                    <a:pt x="381755" y="580833"/>
                    <a:pt x="386831" y="593679"/>
                    <a:pt x="394454" y="604380"/>
                  </a:cubicBezTo>
                  <a:cubicBezTo>
                    <a:pt x="397001" y="610794"/>
                    <a:pt x="399530" y="615081"/>
                    <a:pt x="402077" y="621513"/>
                  </a:cubicBezTo>
                  <a:cubicBezTo>
                    <a:pt x="404624" y="632215"/>
                    <a:pt x="404624" y="634359"/>
                    <a:pt x="412247" y="636502"/>
                  </a:cubicBezTo>
                  <a:cubicBezTo>
                    <a:pt x="422399" y="617225"/>
                    <a:pt x="404624" y="604398"/>
                    <a:pt x="409700" y="578689"/>
                  </a:cubicBezTo>
                  <a:cubicBezTo>
                    <a:pt x="422399" y="565844"/>
                    <a:pt x="427474" y="574402"/>
                    <a:pt x="447814" y="574402"/>
                  </a:cubicBezTo>
                  <a:cubicBezTo>
                    <a:pt x="445267" y="550855"/>
                    <a:pt x="450343" y="542279"/>
                    <a:pt x="470683" y="544423"/>
                  </a:cubicBezTo>
                  <a:cubicBezTo>
                    <a:pt x="485929" y="546567"/>
                    <a:pt x="496081" y="555124"/>
                    <a:pt x="488458" y="574402"/>
                  </a:cubicBezTo>
                  <a:cubicBezTo>
                    <a:pt x="480835" y="591535"/>
                    <a:pt x="473212" y="591535"/>
                    <a:pt x="478306" y="615081"/>
                  </a:cubicBezTo>
                  <a:cubicBezTo>
                    <a:pt x="480853" y="632215"/>
                    <a:pt x="483382" y="649348"/>
                    <a:pt x="485929" y="664319"/>
                  </a:cubicBezTo>
                  <a:cubicBezTo>
                    <a:pt x="491005" y="685722"/>
                    <a:pt x="501175" y="679308"/>
                    <a:pt x="518949" y="685722"/>
                  </a:cubicBezTo>
                  <a:lnTo>
                    <a:pt x="554517" y="704999"/>
                  </a:lnTo>
                  <a:cubicBezTo>
                    <a:pt x="562140" y="709287"/>
                    <a:pt x="579914" y="730689"/>
                    <a:pt x="562140" y="734977"/>
                  </a:cubicBezTo>
                  <a:cubicBezTo>
                    <a:pt x="557064" y="737121"/>
                    <a:pt x="549441" y="734977"/>
                    <a:pt x="541818" y="737121"/>
                  </a:cubicBezTo>
                  <a:cubicBezTo>
                    <a:pt x="524025" y="739265"/>
                    <a:pt x="526572" y="745679"/>
                    <a:pt x="524025" y="747822"/>
                  </a:cubicBezTo>
                  <a:lnTo>
                    <a:pt x="524025" y="747822"/>
                  </a:lnTo>
                  <a:close/>
                  <a:moveTo>
                    <a:pt x="602746" y="540153"/>
                  </a:moveTo>
                  <a:cubicBezTo>
                    <a:pt x="602746" y="540153"/>
                    <a:pt x="656088" y="503761"/>
                    <a:pt x="656088" y="542297"/>
                  </a:cubicBezTo>
                  <a:cubicBezTo>
                    <a:pt x="653541" y="555143"/>
                    <a:pt x="645918" y="563700"/>
                    <a:pt x="645918" y="574420"/>
                  </a:cubicBezTo>
                  <a:cubicBezTo>
                    <a:pt x="653541" y="582977"/>
                    <a:pt x="663693" y="580833"/>
                    <a:pt x="671316" y="589409"/>
                  </a:cubicBezTo>
                  <a:cubicBezTo>
                    <a:pt x="678939" y="595841"/>
                    <a:pt x="681467" y="610812"/>
                    <a:pt x="673863" y="621532"/>
                  </a:cubicBezTo>
                  <a:cubicBezTo>
                    <a:pt x="668787" y="627945"/>
                    <a:pt x="635748" y="655780"/>
                    <a:pt x="628125" y="657924"/>
                  </a:cubicBezTo>
                  <a:cubicBezTo>
                    <a:pt x="600181" y="664337"/>
                    <a:pt x="587482" y="642934"/>
                    <a:pt x="574783" y="632233"/>
                  </a:cubicBezTo>
                  <a:cubicBezTo>
                    <a:pt x="564632" y="623675"/>
                    <a:pt x="531593" y="602254"/>
                    <a:pt x="544292" y="582996"/>
                  </a:cubicBezTo>
                  <a:cubicBezTo>
                    <a:pt x="549368" y="574438"/>
                    <a:pt x="559538" y="580852"/>
                    <a:pt x="567160" y="585140"/>
                  </a:cubicBezTo>
                  <a:cubicBezTo>
                    <a:pt x="582406" y="591553"/>
                    <a:pt x="587482" y="589427"/>
                    <a:pt x="592558" y="578726"/>
                  </a:cubicBezTo>
                  <a:cubicBezTo>
                    <a:pt x="582406" y="563737"/>
                    <a:pt x="569689" y="574438"/>
                    <a:pt x="569689" y="550891"/>
                  </a:cubicBezTo>
                  <a:cubicBezTo>
                    <a:pt x="584935" y="533758"/>
                    <a:pt x="584935" y="544460"/>
                    <a:pt x="602710" y="540190"/>
                  </a:cubicBezTo>
                  <a:lnTo>
                    <a:pt x="602710" y="540190"/>
                  </a:lnTo>
                  <a:close/>
                  <a:moveTo>
                    <a:pt x="651012" y="439535"/>
                  </a:moveTo>
                  <a:cubicBezTo>
                    <a:pt x="653541" y="475927"/>
                    <a:pt x="630691" y="478071"/>
                    <a:pt x="605275" y="467369"/>
                  </a:cubicBezTo>
                  <a:cubicBezTo>
                    <a:pt x="605275" y="452380"/>
                    <a:pt x="610351" y="441679"/>
                    <a:pt x="595105" y="435265"/>
                  </a:cubicBezTo>
                  <a:cubicBezTo>
                    <a:pt x="584954" y="433121"/>
                    <a:pt x="569708" y="437409"/>
                    <a:pt x="567160" y="424564"/>
                  </a:cubicBezTo>
                  <a:cubicBezTo>
                    <a:pt x="562085" y="409575"/>
                    <a:pt x="572236" y="403161"/>
                    <a:pt x="579859" y="396729"/>
                  </a:cubicBezTo>
                  <a:cubicBezTo>
                    <a:pt x="590029" y="388172"/>
                    <a:pt x="597652" y="392441"/>
                    <a:pt x="607804" y="401017"/>
                  </a:cubicBezTo>
                  <a:cubicBezTo>
                    <a:pt x="628125" y="416006"/>
                    <a:pt x="650994" y="396729"/>
                    <a:pt x="650994" y="439553"/>
                  </a:cubicBezTo>
                  <a:lnTo>
                    <a:pt x="650994" y="439553"/>
                  </a:lnTo>
                  <a:close/>
                  <a:moveTo>
                    <a:pt x="483345" y="240423"/>
                  </a:moveTo>
                  <a:cubicBezTo>
                    <a:pt x="523989" y="229722"/>
                    <a:pt x="539234" y="251124"/>
                    <a:pt x="569708" y="261826"/>
                  </a:cubicBezTo>
                  <a:cubicBezTo>
                    <a:pt x="625597" y="285373"/>
                    <a:pt x="612898" y="321783"/>
                    <a:pt x="587501" y="319639"/>
                  </a:cubicBezTo>
                  <a:cubicBezTo>
                    <a:pt x="572255" y="317495"/>
                    <a:pt x="567179" y="306794"/>
                    <a:pt x="544310" y="306794"/>
                  </a:cubicBezTo>
                  <a:cubicBezTo>
                    <a:pt x="529064" y="304650"/>
                    <a:pt x="506214" y="304650"/>
                    <a:pt x="496044" y="298236"/>
                  </a:cubicBezTo>
                  <a:cubicBezTo>
                    <a:pt x="485892" y="291823"/>
                    <a:pt x="490968" y="287535"/>
                    <a:pt x="485892" y="278959"/>
                  </a:cubicBezTo>
                  <a:cubicBezTo>
                    <a:pt x="480816" y="274671"/>
                    <a:pt x="432550" y="253268"/>
                    <a:pt x="483364" y="240423"/>
                  </a:cubicBezTo>
                  <a:lnTo>
                    <a:pt x="483364" y="240423"/>
                  </a:lnTo>
                  <a:close/>
                  <a:moveTo>
                    <a:pt x="645918" y="272546"/>
                  </a:moveTo>
                  <a:cubicBezTo>
                    <a:pt x="653541" y="270402"/>
                    <a:pt x="689109" y="278959"/>
                    <a:pt x="699260" y="281103"/>
                  </a:cubicBezTo>
                  <a:cubicBezTo>
                    <a:pt x="717053" y="289660"/>
                    <a:pt x="727205" y="308938"/>
                    <a:pt x="706883" y="319639"/>
                  </a:cubicBezTo>
                  <a:cubicBezTo>
                    <a:pt x="694185" y="326052"/>
                    <a:pt x="663693" y="323927"/>
                    <a:pt x="653541" y="317495"/>
                  </a:cubicBezTo>
                  <a:cubicBezTo>
                    <a:pt x="640843" y="308919"/>
                    <a:pt x="628144" y="283229"/>
                    <a:pt x="645918" y="272527"/>
                  </a:cubicBezTo>
                  <a:lnTo>
                    <a:pt x="645918" y="272527"/>
                  </a:lnTo>
                  <a:close/>
                  <a:moveTo>
                    <a:pt x="493497" y="377452"/>
                  </a:moveTo>
                  <a:cubicBezTo>
                    <a:pt x="521441" y="362463"/>
                    <a:pt x="559538" y="443823"/>
                    <a:pt x="539216" y="454524"/>
                  </a:cubicBezTo>
                  <a:cubicBezTo>
                    <a:pt x="511271" y="467369"/>
                    <a:pt x="470628" y="390297"/>
                    <a:pt x="493497" y="377452"/>
                  </a:cubicBezTo>
                  <a:lnTo>
                    <a:pt x="493497" y="377452"/>
                  </a:lnTo>
                  <a:close/>
                  <a:moveTo>
                    <a:pt x="699260" y="454524"/>
                  </a:moveTo>
                  <a:cubicBezTo>
                    <a:pt x="711959" y="448092"/>
                    <a:pt x="737375" y="452380"/>
                    <a:pt x="747527" y="460937"/>
                  </a:cubicBezTo>
                  <a:cubicBezTo>
                    <a:pt x="760225" y="471639"/>
                    <a:pt x="755150" y="493042"/>
                    <a:pt x="737375" y="497330"/>
                  </a:cubicBezTo>
                  <a:cubicBezTo>
                    <a:pt x="681486" y="508031"/>
                    <a:pt x="668787" y="467351"/>
                    <a:pt x="699260" y="454506"/>
                  </a:cubicBezTo>
                  <a:lnTo>
                    <a:pt x="699260" y="454506"/>
                  </a:lnTo>
                  <a:close/>
                  <a:moveTo>
                    <a:pt x="363944" y="270402"/>
                  </a:moveTo>
                  <a:cubicBezTo>
                    <a:pt x="376643" y="270402"/>
                    <a:pt x="389342" y="268258"/>
                    <a:pt x="391889" y="278959"/>
                  </a:cubicBezTo>
                  <a:cubicBezTo>
                    <a:pt x="394436" y="291804"/>
                    <a:pt x="384266" y="298236"/>
                    <a:pt x="376643" y="302506"/>
                  </a:cubicBezTo>
                  <a:cubicBezTo>
                    <a:pt x="369020" y="308919"/>
                    <a:pt x="358868" y="315351"/>
                    <a:pt x="351245" y="317495"/>
                  </a:cubicBezTo>
                  <a:cubicBezTo>
                    <a:pt x="333453" y="326052"/>
                    <a:pt x="302979" y="323908"/>
                    <a:pt x="287734" y="313207"/>
                  </a:cubicBezTo>
                  <a:cubicBezTo>
                    <a:pt x="285186" y="278941"/>
                    <a:pt x="338547" y="270383"/>
                    <a:pt x="363944" y="270383"/>
                  </a:cubicBezTo>
                  <a:lnTo>
                    <a:pt x="363944" y="270383"/>
                  </a:lnTo>
                  <a:close/>
                  <a:moveTo>
                    <a:pt x="64177" y="503780"/>
                  </a:moveTo>
                  <a:cubicBezTo>
                    <a:pt x="665" y="505924"/>
                    <a:pt x="43856" y="531614"/>
                    <a:pt x="28610" y="561593"/>
                  </a:cubicBezTo>
                  <a:cubicBezTo>
                    <a:pt x="20987" y="574438"/>
                    <a:pt x="-4411" y="619406"/>
                    <a:pt x="665" y="634395"/>
                  </a:cubicBezTo>
                  <a:cubicBezTo>
                    <a:pt x="10817" y="647241"/>
                    <a:pt x="20987" y="640809"/>
                    <a:pt x="33686" y="651528"/>
                  </a:cubicBezTo>
                  <a:cubicBezTo>
                    <a:pt x="48931" y="662230"/>
                    <a:pt x="43856" y="694352"/>
                    <a:pt x="97198" y="664374"/>
                  </a:cubicBezTo>
                  <a:cubicBezTo>
                    <a:pt x="107349" y="657960"/>
                    <a:pt x="114972" y="649384"/>
                    <a:pt x="122595" y="638683"/>
                  </a:cubicBezTo>
                  <a:cubicBezTo>
                    <a:pt x="132765" y="625838"/>
                    <a:pt x="140370" y="625838"/>
                    <a:pt x="145464" y="612992"/>
                  </a:cubicBezTo>
                  <a:cubicBezTo>
                    <a:pt x="158162" y="593715"/>
                    <a:pt x="150539" y="598003"/>
                    <a:pt x="173408" y="587302"/>
                  </a:cubicBezTo>
                  <a:cubicBezTo>
                    <a:pt x="183578" y="580888"/>
                    <a:pt x="193730" y="574456"/>
                    <a:pt x="203900" y="570169"/>
                  </a:cubicBezTo>
                  <a:cubicBezTo>
                    <a:pt x="249619" y="542334"/>
                    <a:pt x="196277" y="523075"/>
                    <a:pt x="188654" y="520931"/>
                  </a:cubicBezTo>
                  <a:cubicBezTo>
                    <a:pt x="173408" y="518787"/>
                    <a:pt x="158181" y="523075"/>
                    <a:pt x="142935" y="523075"/>
                  </a:cubicBezTo>
                  <a:cubicBezTo>
                    <a:pt x="112462" y="520931"/>
                    <a:pt x="155634" y="499528"/>
                    <a:pt x="64195" y="503816"/>
                  </a:cubicBezTo>
                  <a:lnTo>
                    <a:pt x="64195" y="503816"/>
                  </a:lnTo>
                  <a:close/>
                  <a:moveTo>
                    <a:pt x="376625" y="383884"/>
                  </a:moveTo>
                  <a:cubicBezTo>
                    <a:pt x="351227" y="407431"/>
                    <a:pt x="374096" y="428833"/>
                    <a:pt x="374096" y="445967"/>
                  </a:cubicBezTo>
                  <a:cubicBezTo>
                    <a:pt x="328377" y="450254"/>
                    <a:pt x="346151" y="422420"/>
                    <a:pt x="305508" y="413862"/>
                  </a:cubicBezTo>
                  <a:cubicBezTo>
                    <a:pt x="269941" y="405287"/>
                    <a:pt x="285186" y="407449"/>
                    <a:pt x="264865" y="401017"/>
                  </a:cubicBezTo>
                  <a:cubicBezTo>
                    <a:pt x="244543" y="394604"/>
                    <a:pt x="236920" y="403161"/>
                    <a:pt x="234373" y="422420"/>
                  </a:cubicBezTo>
                  <a:cubicBezTo>
                    <a:pt x="229297" y="445967"/>
                    <a:pt x="229297" y="443823"/>
                    <a:pt x="214052" y="454542"/>
                  </a:cubicBezTo>
                  <a:cubicBezTo>
                    <a:pt x="186107" y="473801"/>
                    <a:pt x="221674" y="501654"/>
                    <a:pt x="259771" y="475945"/>
                  </a:cubicBezTo>
                  <a:cubicBezTo>
                    <a:pt x="272469" y="469532"/>
                    <a:pt x="290262" y="475945"/>
                    <a:pt x="300414" y="480233"/>
                  </a:cubicBezTo>
                  <a:cubicBezTo>
                    <a:pt x="285168" y="488790"/>
                    <a:pt x="275016" y="486646"/>
                    <a:pt x="275016" y="505924"/>
                  </a:cubicBezTo>
                  <a:cubicBezTo>
                    <a:pt x="302961" y="527326"/>
                    <a:pt x="328358" y="505924"/>
                    <a:pt x="348680" y="495222"/>
                  </a:cubicBezTo>
                  <a:cubicBezTo>
                    <a:pt x="374078" y="482377"/>
                    <a:pt x="409645" y="482377"/>
                    <a:pt x="442665" y="482377"/>
                  </a:cubicBezTo>
                  <a:cubicBezTo>
                    <a:pt x="468063" y="482377"/>
                    <a:pt x="478233" y="456686"/>
                    <a:pt x="468063" y="433140"/>
                  </a:cubicBezTo>
                  <a:cubicBezTo>
                    <a:pt x="455364" y="407449"/>
                    <a:pt x="429948" y="448129"/>
                    <a:pt x="414721" y="420294"/>
                  </a:cubicBezTo>
                  <a:cubicBezTo>
                    <a:pt x="407098" y="407449"/>
                    <a:pt x="402022" y="362481"/>
                    <a:pt x="376606" y="383902"/>
                  </a:cubicBezTo>
                  <a:lnTo>
                    <a:pt x="376606" y="383902"/>
                  </a:lnTo>
                  <a:close/>
                  <a:moveTo>
                    <a:pt x="94650" y="390297"/>
                  </a:moveTo>
                  <a:cubicBezTo>
                    <a:pt x="142917" y="373164"/>
                    <a:pt x="135294" y="351761"/>
                    <a:pt x="173408" y="343204"/>
                  </a:cubicBezTo>
                  <a:cubicBezTo>
                    <a:pt x="186107" y="341060"/>
                    <a:pt x="186107" y="347492"/>
                    <a:pt x="196277" y="347492"/>
                  </a:cubicBezTo>
                  <a:cubicBezTo>
                    <a:pt x="206447" y="349636"/>
                    <a:pt x="216599" y="347492"/>
                    <a:pt x="224221" y="349636"/>
                  </a:cubicBezTo>
                  <a:cubicBezTo>
                    <a:pt x="244543" y="358193"/>
                    <a:pt x="224221" y="386028"/>
                    <a:pt x="219146" y="392460"/>
                  </a:cubicBezTo>
                  <a:cubicBezTo>
                    <a:pt x="193748" y="416006"/>
                    <a:pt x="191201" y="396748"/>
                    <a:pt x="170880" y="403161"/>
                  </a:cubicBezTo>
                  <a:cubicBezTo>
                    <a:pt x="160728" y="407449"/>
                    <a:pt x="158181" y="420294"/>
                    <a:pt x="132765" y="424564"/>
                  </a:cubicBezTo>
                  <a:cubicBezTo>
                    <a:pt x="99745" y="430996"/>
                    <a:pt x="38780" y="409575"/>
                    <a:pt x="94650" y="390316"/>
                  </a:cubicBezTo>
                  <a:lnTo>
                    <a:pt x="94650" y="390316"/>
                  </a:lnTo>
                  <a:close/>
                  <a:moveTo>
                    <a:pt x="971065" y="940539"/>
                  </a:moveTo>
                  <a:cubicBezTo>
                    <a:pt x="963442" y="936251"/>
                    <a:pt x="958366" y="936251"/>
                    <a:pt x="948196" y="931982"/>
                  </a:cubicBezTo>
                  <a:cubicBezTo>
                    <a:pt x="943120" y="927694"/>
                    <a:pt x="935497" y="919136"/>
                    <a:pt x="927874" y="923406"/>
                  </a:cubicBezTo>
                  <a:cubicBezTo>
                    <a:pt x="917723" y="927694"/>
                    <a:pt x="917723" y="929838"/>
                    <a:pt x="912628" y="942683"/>
                  </a:cubicBezTo>
                  <a:cubicBezTo>
                    <a:pt x="910081" y="953384"/>
                    <a:pt x="907552" y="959816"/>
                    <a:pt x="902477" y="968374"/>
                  </a:cubicBezTo>
                  <a:cubicBezTo>
                    <a:pt x="894854" y="983363"/>
                    <a:pt x="879608" y="1000496"/>
                    <a:pt x="899930" y="1013341"/>
                  </a:cubicBezTo>
                  <a:cubicBezTo>
                    <a:pt x="915175" y="1019755"/>
                    <a:pt x="932950" y="1032619"/>
                    <a:pt x="948196" y="1024043"/>
                  </a:cubicBezTo>
                  <a:cubicBezTo>
                    <a:pt x="960894" y="1017611"/>
                    <a:pt x="971065" y="996208"/>
                    <a:pt x="991386" y="1004766"/>
                  </a:cubicBezTo>
                  <a:cubicBezTo>
                    <a:pt x="991386" y="1004766"/>
                    <a:pt x="1029501" y="1030456"/>
                    <a:pt x="1039652" y="1006910"/>
                  </a:cubicBezTo>
                  <a:cubicBezTo>
                    <a:pt x="1047275" y="989776"/>
                    <a:pt x="1019331" y="987633"/>
                    <a:pt x="988839" y="959798"/>
                  </a:cubicBezTo>
                  <a:cubicBezTo>
                    <a:pt x="978687" y="951240"/>
                    <a:pt x="981216" y="946953"/>
                    <a:pt x="971065" y="940521"/>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80" name="Freeform: Shape 379">
              <a:extLst>
                <a:ext uri="{FF2B5EF4-FFF2-40B4-BE49-F238E27FC236}">
                  <a16:creationId xmlns:a16="http://schemas.microsoft.com/office/drawing/2014/main" id="{583E7F03-769F-6A2A-95E5-1B848181B825}"/>
                </a:ext>
              </a:extLst>
            </p:cNvPr>
            <p:cNvSpPr/>
            <p:nvPr/>
          </p:nvSpPr>
          <p:spPr>
            <a:xfrm>
              <a:off x="8621859" y="4007501"/>
              <a:ext cx="440154" cy="267733"/>
            </a:xfrm>
            <a:custGeom>
              <a:avLst/>
              <a:gdLst>
                <a:gd name="connsiteX0" fmla="*/ 378501 w 440154"/>
                <a:gd name="connsiteY0" fmla="*/ 180203 h 267733"/>
                <a:gd name="connsiteX1" fmla="*/ 436936 w 440154"/>
                <a:gd name="connsiteY1" fmla="*/ 263707 h 267733"/>
                <a:gd name="connsiteX2" fmla="*/ 414068 w 440154"/>
                <a:gd name="connsiteY2" fmla="*/ 263707 h 267733"/>
                <a:gd name="connsiteX3" fmla="*/ 358179 w 440154"/>
                <a:gd name="connsiteY3" fmla="*/ 244430 h 267733"/>
                <a:gd name="connsiteX4" fmla="*/ 345481 w 440154"/>
                <a:gd name="connsiteY4" fmla="*/ 229440 h 267733"/>
                <a:gd name="connsiteX5" fmla="*/ 332782 w 440154"/>
                <a:gd name="connsiteY5" fmla="*/ 212307 h 267733"/>
                <a:gd name="connsiteX6" fmla="*/ 299761 w 440154"/>
                <a:gd name="connsiteY6" fmla="*/ 193030 h 267733"/>
                <a:gd name="connsiteX7" fmla="*/ 284516 w 440154"/>
                <a:gd name="connsiteY7" fmla="*/ 218721 h 267733"/>
                <a:gd name="connsiteX8" fmla="*/ 238796 w 440154"/>
                <a:gd name="connsiteY8" fmla="*/ 250825 h 267733"/>
                <a:gd name="connsiteX9" fmla="*/ 227326 w 440154"/>
                <a:gd name="connsiteY9" fmla="*/ 244942 h 267733"/>
                <a:gd name="connsiteX10" fmla="*/ 227326 w 440154"/>
                <a:gd name="connsiteY10" fmla="*/ 63074 h 267733"/>
                <a:gd name="connsiteX11" fmla="*/ 231173 w 440154"/>
                <a:gd name="connsiteY11" fmla="*/ 64558 h 267733"/>
                <a:gd name="connsiteX12" fmla="*/ 294685 w 440154"/>
                <a:gd name="connsiteY12" fmla="*/ 90249 h 267733"/>
                <a:gd name="connsiteX13" fmla="*/ 373425 w 440154"/>
                <a:gd name="connsiteY13" fmla="*/ 152332 h 267733"/>
                <a:gd name="connsiteX14" fmla="*/ 378501 w 440154"/>
                <a:gd name="connsiteY14" fmla="*/ 180166 h 267733"/>
                <a:gd name="connsiteX15" fmla="*/ 378501 w 440154"/>
                <a:gd name="connsiteY15" fmla="*/ 180166 h 267733"/>
                <a:gd name="connsiteX16" fmla="*/ 216935 w 440154"/>
                <a:gd name="connsiteY16" fmla="*/ 222275 h 267733"/>
                <a:gd name="connsiteX17" fmla="*/ 200682 w 440154"/>
                <a:gd name="connsiteY17" fmla="*/ 210181 h 267733"/>
                <a:gd name="connsiteX18" fmla="*/ 167661 w 440154"/>
                <a:gd name="connsiteY18" fmla="*/ 212325 h 267733"/>
                <a:gd name="connsiteX19" fmla="*/ 149868 w 440154"/>
                <a:gd name="connsiteY19" fmla="*/ 193048 h 267733"/>
                <a:gd name="connsiteX20" fmla="*/ 170190 w 440154"/>
                <a:gd name="connsiteY20" fmla="*/ 173771 h 267733"/>
                <a:gd name="connsiteX21" fmla="*/ 160020 w 440154"/>
                <a:gd name="connsiteY21" fmla="*/ 145937 h 267733"/>
                <a:gd name="connsiteX22" fmla="*/ 86357 w 440154"/>
                <a:gd name="connsiteY22" fmla="*/ 120246 h 267733"/>
                <a:gd name="connsiteX23" fmla="*/ 66035 w 440154"/>
                <a:gd name="connsiteY23" fmla="*/ 103113 h 267733"/>
                <a:gd name="connsiteX24" fmla="*/ 43166 w 440154"/>
                <a:gd name="connsiteY24" fmla="*/ 92411 h 267733"/>
                <a:gd name="connsiteX25" fmla="*/ 27920 w 440154"/>
                <a:gd name="connsiteY25" fmla="*/ 71008 h 267733"/>
                <a:gd name="connsiteX26" fmla="*/ 43166 w 440154"/>
                <a:gd name="connsiteY26" fmla="*/ 51731 h 267733"/>
                <a:gd name="connsiteX27" fmla="*/ 38090 w 440154"/>
                <a:gd name="connsiteY27" fmla="*/ 49587 h 267733"/>
                <a:gd name="connsiteX28" fmla="*/ 33014 w 440154"/>
                <a:gd name="connsiteY28" fmla="*/ 49587 h 267733"/>
                <a:gd name="connsiteX29" fmla="*/ 25392 w 440154"/>
                <a:gd name="connsiteY29" fmla="*/ 47443 h 267733"/>
                <a:gd name="connsiteX30" fmla="*/ 2523 w 440154"/>
                <a:gd name="connsiteY30" fmla="*/ 2476 h 267733"/>
                <a:gd name="connsiteX31" fmla="*/ 40638 w 440154"/>
                <a:gd name="connsiteY31" fmla="*/ 2476 h 267733"/>
                <a:gd name="connsiteX32" fmla="*/ 78752 w 440154"/>
                <a:gd name="connsiteY32" fmla="*/ 60270 h 267733"/>
                <a:gd name="connsiteX33" fmla="*/ 111772 w 440154"/>
                <a:gd name="connsiteY33" fmla="*/ 73116 h 267733"/>
                <a:gd name="connsiteX34" fmla="*/ 165114 w 440154"/>
                <a:gd name="connsiteY34" fmla="*/ 36724 h 267733"/>
                <a:gd name="connsiteX35" fmla="*/ 198135 w 440154"/>
                <a:gd name="connsiteY35" fmla="*/ 51713 h 267733"/>
                <a:gd name="connsiteX36" fmla="*/ 216935 w 440154"/>
                <a:gd name="connsiteY36" fmla="*/ 61241 h 267733"/>
                <a:gd name="connsiteX37" fmla="*/ 216935 w 440154"/>
                <a:gd name="connsiteY37" fmla="*/ 222239 h 2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0154" h="267733">
                  <a:moveTo>
                    <a:pt x="378501" y="180203"/>
                  </a:moveTo>
                  <a:cubicBezTo>
                    <a:pt x="393746" y="227315"/>
                    <a:pt x="454711" y="244430"/>
                    <a:pt x="436936" y="263707"/>
                  </a:cubicBezTo>
                  <a:cubicBezTo>
                    <a:pt x="431861" y="270120"/>
                    <a:pt x="429314" y="263707"/>
                    <a:pt x="414068" y="263707"/>
                  </a:cubicBezTo>
                  <a:cubicBezTo>
                    <a:pt x="381047" y="261563"/>
                    <a:pt x="381047" y="282984"/>
                    <a:pt x="358179" y="244430"/>
                  </a:cubicBezTo>
                  <a:cubicBezTo>
                    <a:pt x="353103" y="235872"/>
                    <a:pt x="350556" y="235872"/>
                    <a:pt x="345481" y="229440"/>
                  </a:cubicBezTo>
                  <a:cubicBezTo>
                    <a:pt x="340405" y="223008"/>
                    <a:pt x="337857" y="218739"/>
                    <a:pt x="332782" y="212307"/>
                  </a:cubicBezTo>
                  <a:cubicBezTo>
                    <a:pt x="327706" y="203731"/>
                    <a:pt x="314989" y="193030"/>
                    <a:pt x="299761" y="193030"/>
                  </a:cubicBezTo>
                  <a:cubicBezTo>
                    <a:pt x="292138" y="201587"/>
                    <a:pt x="292138" y="210163"/>
                    <a:pt x="284516" y="218721"/>
                  </a:cubicBezTo>
                  <a:cubicBezTo>
                    <a:pt x="279440" y="225134"/>
                    <a:pt x="251495" y="250825"/>
                    <a:pt x="238796" y="250825"/>
                  </a:cubicBezTo>
                  <a:cubicBezTo>
                    <a:pt x="233592" y="249945"/>
                    <a:pt x="229982" y="247801"/>
                    <a:pt x="227326" y="244942"/>
                  </a:cubicBezTo>
                  <a:lnTo>
                    <a:pt x="227326" y="63074"/>
                  </a:lnTo>
                  <a:cubicBezTo>
                    <a:pt x="228498" y="63477"/>
                    <a:pt x="229781" y="63972"/>
                    <a:pt x="231173" y="64558"/>
                  </a:cubicBezTo>
                  <a:cubicBezTo>
                    <a:pt x="246419" y="68846"/>
                    <a:pt x="284516" y="83817"/>
                    <a:pt x="294685" y="90249"/>
                  </a:cubicBezTo>
                  <a:cubicBezTo>
                    <a:pt x="335329" y="120227"/>
                    <a:pt x="330253" y="133073"/>
                    <a:pt x="373425" y="152332"/>
                  </a:cubicBezTo>
                  <a:cubicBezTo>
                    <a:pt x="393746" y="160907"/>
                    <a:pt x="383595" y="169465"/>
                    <a:pt x="378501" y="180166"/>
                  </a:cubicBezTo>
                  <a:lnTo>
                    <a:pt x="378501" y="180166"/>
                  </a:lnTo>
                  <a:close/>
                  <a:moveTo>
                    <a:pt x="216935" y="222275"/>
                  </a:moveTo>
                  <a:cubicBezTo>
                    <a:pt x="214113" y="215990"/>
                    <a:pt x="209918" y="210969"/>
                    <a:pt x="200682" y="210181"/>
                  </a:cubicBezTo>
                  <a:cubicBezTo>
                    <a:pt x="187983" y="210181"/>
                    <a:pt x="180360" y="214469"/>
                    <a:pt x="167661" y="212325"/>
                  </a:cubicBezTo>
                  <a:cubicBezTo>
                    <a:pt x="157492" y="212325"/>
                    <a:pt x="147340" y="203750"/>
                    <a:pt x="149868" y="193048"/>
                  </a:cubicBezTo>
                  <a:cubicBezTo>
                    <a:pt x="154944" y="182347"/>
                    <a:pt x="162567" y="180203"/>
                    <a:pt x="170190" y="173771"/>
                  </a:cubicBezTo>
                  <a:cubicBezTo>
                    <a:pt x="170190" y="158782"/>
                    <a:pt x="165114" y="152368"/>
                    <a:pt x="160020" y="145937"/>
                  </a:cubicBezTo>
                  <a:cubicBezTo>
                    <a:pt x="116830" y="94555"/>
                    <a:pt x="119377" y="130947"/>
                    <a:pt x="86357" y="120246"/>
                  </a:cubicBezTo>
                  <a:cubicBezTo>
                    <a:pt x="76205" y="115958"/>
                    <a:pt x="76205" y="109545"/>
                    <a:pt x="66035" y="103113"/>
                  </a:cubicBezTo>
                  <a:cubicBezTo>
                    <a:pt x="55883" y="94555"/>
                    <a:pt x="53336" y="98825"/>
                    <a:pt x="43166" y="92411"/>
                  </a:cubicBezTo>
                  <a:cubicBezTo>
                    <a:pt x="35543" y="90267"/>
                    <a:pt x="27920" y="81710"/>
                    <a:pt x="27920" y="71008"/>
                  </a:cubicBezTo>
                  <a:cubicBezTo>
                    <a:pt x="25373" y="60307"/>
                    <a:pt x="35543" y="56019"/>
                    <a:pt x="43166" y="51731"/>
                  </a:cubicBezTo>
                  <a:cubicBezTo>
                    <a:pt x="40619" y="49587"/>
                    <a:pt x="45713" y="51731"/>
                    <a:pt x="38090" y="49587"/>
                  </a:cubicBezTo>
                  <a:lnTo>
                    <a:pt x="33014" y="49587"/>
                  </a:lnTo>
                  <a:cubicBezTo>
                    <a:pt x="30467" y="47443"/>
                    <a:pt x="27938" y="47443"/>
                    <a:pt x="25392" y="47443"/>
                  </a:cubicBezTo>
                  <a:cubicBezTo>
                    <a:pt x="5070" y="41030"/>
                    <a:pt x="-5082" y="11051"/>
                    <a:pt x="2523" y="2476"/>
                  </a:cubicBezTo>
                  <a:cubicBezTo>
                    <a:pt x="7599" y="-1812"/>
                    <a:pt x="33014" y="332"/>
                    <a:pt x="40638" y="2476"/>
                  </a:cubicBezTo>
                  <a:cubicBezTo>
                    <a:pt x="86357" y="8889"/>
                    <a:pt x="71129" y="41012"/>
                    <a:pt x="78752" y="60270"/>
                  </a:cubicBezTo>
                  <a:cubicBezTo>
                    <a:pt x="83828" y="68846"/>
                    <a:pt x="99073" y="75260"/>
                    <a:pt x="111772" y="73116"/>
                  </a:cubicBezTo>
                  <a:cubicBezTo>
                    <a:pt x="132094" y="68828"/>
                    <a:pt x="124471" y="34580"/>
                    <a:pt x="165114" y="36724"/>
                  </a:cubicBezTo>
                  <a:cubicBezTo>
                    <a:pt x="180360" y="36724"/>
                    <a:pt x="187983" y="43155"/>
                    <a:pt x="198135" y="51713"/>
                  </a:cubicBezTo>
                  <a:cubicBezTo>
                    <a:pt x="209587" y="62744"/>
                    <a:pt x="211548" y="61333"/>
                    <a:pt x="216935" y="61241"/>
                  </a:cubicBezTo>
                  <a:lnTo>
                    <a:pt x="216935" y="222239"/>
                  </a:ln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sp>
          <p:nvSpPr>
            <p:cNvPr id="381" name="Freeform: Shape 380">
              <a:extLst>
                <a:ext uri="{FF2B5EF4-FFF2-40B4-BE49-F238E27FC236}">
                  <a16:creationId xmlns:a16="http://schemas.microsoft.com/office/drawing/2014/main" id="{0517EDED-8429-57CE-25E2-7C457BAF50E9}"/>
                </a:ext>
              </a:extLst>
            </p:cNvPr>
            <p:cNvSpPr/>
            <p:nvPr/>
          </p:nvSpPr>
          <p:spPr>
            <a:xfrm>
              <a:off x="8100089" y="3813072"/>
              <a:ext cx="242832" cy="301572"/>
            </a:xfrm>
            <a:custGeom>
              <a:avLst/>
              <a:gdLst>
                <a:gd name="connsiteX0" fmla="*/ 59424 w 242832"/>
                <a:gd name="connsiteY0" fmla="*/ 109149 h 301572"/>
                <a:gd name="connsiteX1" fmla="*/ 94991 w 242832"/>
                <a:gd name="connsiteY1" fmla="*/ 109149 h 301572"/>
                <a:gd name="connsiteX2" fmla="*/ 122936 w 242832"/>
                <a:gd name="connsiteY2" fmla="*/ 59912 h 301572"/>
                <a:gd name="connsiteX3" fmla="*/ 168655 w 242832"/>
                <a:gd name="connsiteY3" fmla="*/ 29933 h 301572"/>
                <a:gd name="connsiteX4" fmla="*/ 219468 w 242832"/>
                <a:gd name="connsiteY4" fmla="*/ 32077 h 301572"/>
                <a:gd name="connsiteX5" fmla="*/ 242336 w 242832"/>
                <a:gd name="connsiteY5" fmla="*/ 42779 h 301572"/>
                <a:gd name="connsiteX6" fmla="*/ 216573 w 242832"/>
                <a:gd name="connsiteY6" fmla="*/ 77082 h 301572"/>
                <a:gd name="connsiteX7" fmla="*/ 213348 w 242832"/>
                <a:gd name="connsiteY7" fmla="*/ 75396 h 301572"/>
                <a:gd name="connsiteX8" fmla="*/ 204039 w 242832"/>
                <a:gd name="connsiteY8" fmla="*/ 71548 h 301572"/>
                <a:gd name="connsiteX9" fmla="*/ 195023 w 242832"/>
                <a:gd name="connsiteY9" fmla="*/ 68909 h 301572"/>
                <a:gd name="connsiteX10" fmla="*/ 185880 w 242832"/>
                <a:gd name="connsiteY10" fmla="*/ 68011 h 301572"/>
                <a:gd name="connsiteX11" fmla="*/ 177121 w 242832"/>
                <a:gd name="connsiteY11" fmla="*/ 69899 h 301572"/>
                <a:gd name="connsiteX12" fmla="*/ 168252 w 242832"/>
                <a:gd name="connsiteY12" fmla="*/ 75378 h 301572"/>
                <a:gd name="connsiteX13" fmla="*/ 159676 w 242832"/>
                <a:gd name="connsiteY13" fmla="*/ 85914 h 301572"/>
                <a:gd name="connsiteX14" fmla="*/ 149011 w 242832"/>
                <a:gd name="connsiteY14" fmla="*/ 108251 h 301572"/>
                <a:gd name="connsiteX15" fmla="*/ 145365 w 242832"/>
                <a:gd name="connsiteY15" fmla="*/ 116607 h 301572"/>
                <a:gd name="connsiteX16" fmla="*/ 139720 w 242832"/>
                <a:gd name="connsiteY16" fmla="*/ 127657 h 301572"/>
                <a:gd name="connsiteX17" fmla="*/ 134132 w 242832"/>
                <a:gd name="connsiteY17" fmla="*/ 135664 h 301572"/>
                <a:gd name="connsiteX18" fmla="*/ 127590 w 242832"/>
                <a:gd name="connsiteY18" fmla="*/ 142408 h 301572"/>
                <a:gd name="connsiteX19" fmla="*/ 122771 w 242832"/>
                <a:gd name="connsiteY19" fmla="*/ 145486 h 301572"/>
                <a:gd name="connsiteX20" fmla="*/ 115844 w 242832"/>
                <a:gd name="connsiteY20" fmla="*/ 143929 h 301572"/>
                <a:gd name="connsiteX21" fmla="*/ 114781 w 242832"/>
                <a:gd name="connsiteY21" fmla="*/ 143416 h 301572"/>
                <a:gd name="connsiteX22" fmla="*/ 107177 w 242832"/>
                <a:gd name="connsiteY22" fmla="*/ 140759 h 301572"/>
                <a:gd name="connsiteX23" fmla="*/ 97135 w 242832"/>
                <a:gd name="connsiteY23" fmla="*/ 140740 h 301572"/>
                <a:gd name="connsiteX24" fmla="*/ 81908 w 242832"/>
                <a:gd name="connsiteY24" fmla="*/ 146970 h 301572"/>
                <a:gd name="connsiteX25" fmla="*/ 77473 w 242832"/>
                <a:gd name="connsiteY25" fmla="*/ 149169 h 301572"/>
                <a:gd name="connsiteX26" fmla="*/ 72067 w 242832"/>
                <a:gd name="connsiteY26" fmla="*/ 150947 h 301572"/>
                <a:gd name="connsiteX27" fmla="*/ 67321 w 242832"/>
                <a:gd name="connsiteY27" fmla="*/ 150159 h 301572"/>
                <a:gd name="connsiteX28" fmla="*/ 58911 w 242832"/>
                <a:gd name="connsiteY28" fmla="*/ 145578 h 301572"/>
                <a:gd name="connsiteX29" fmla="*/ 50133 w 242832"/>
                <a:gd name="connsiteY29" fmla="*/ 137900 h 301572"/>
                <a:gd name="connsiteX30" fmla="*/ 46358 w 242832"/>
                <a:gd name="connsiteY30" fmla="*/ 133649 h 301572"/>
                <a:gd name="connsiteX31" fmla="*/ 59442 w 242832"/>
                <a:gd name="connsiteY31" fmla="*/ 109112 h 301572"/>
                <a:gd name="connsiteX32" fmla="*/ 59442 w 242832"/>
                <a:gd name="connsiteY32" fmla="*/ 109112 h 301572"/>
                <a:gd name="connsiteX33" fmla="*/ 211057 w 242832"/>
                <a:gd name="connsiteY33" fmla="*/ 86684 h 301572"/>
                <a:gd name="connsiteX34" fmla="*/ 209371 w 242832"/>
                <a:gd name="connsiteY34" fmla="*/ 85841 h 301572"/>
                <a:gd name="connsiteX35" fmla="*/ 201016 w 242832"/>
                <a:gd name="connsiteY35" fmla="*/ 82396 h 301572"/>
                <a:gd name="connsiteX36" fmla="*/ 193081 w 242832"/>
                <a:gd name="connsiteY36" fmla="*/ 80068 h 301572"/>
                <a:gd name="connsiteX37" fmla="*/ 186246 w 242832"/>
                <a:gd name="connsiteY37" fmla="*/ 79354 h 301572"/>
                <a:gd name="connsiteX38" fmla="*/ 180401 w 242832"/>
                <a:gd name="connsiteY38" fmla="*/ 80618 h 301572"/>
                <a:gd name="connsiteX39" fmla="*/ 174409 w 242832"/>
                <a:gd name="connsiteY39" fmla="*/ 84320 h 301572"/>
                <a:gd name="connsiteX40" fmla="*/ 167958 w 242832"/>
                <a:gd name="connsiteY40" fmla="*/ 92346 h 301572"/>
                <a:gd name="connsiteX41" fmla="*/ 158045 w 242832"/>
                <a:gd name="connsiteY41" fmla="*/ 113199 h 301572"/>
                <a:gd name="connsiteX42" fmla="*/ 154325 w 242832"/>
                <a:gd name="connsiteY42" fmla="*/ 121775 h 301572"/>
                <a:gd name="connsiteX43" fmla="*/ 148058 w 242832"/>
                <a:gd name="connsiteY43" fmla="*/ 134015 h 301572"/>
                <a:gd name="connsiteX44" fmla="*/ 141516 w 242832"/>
                <a:gd name="connsiteY44" fmla="*/ 143379 h 301572"/>
                <a:gd name="connsiteX45" fmla="*/ 133600 w 242832"/>
                <a:gd name="connsiteY45" fmla="*/ 151552 h 301572"/>
                <a:gd name="connsiteX46" fmla="*/ 125703 w 242832"/>
                <a:gd name="connsiteY46" fmla="*/ 156352 h 301572"/>
                <a:gd name="connsiteX47" fmla="*/ 111978 w 242832"/>
                <a:gd name="connsiteY47" fmla="*/ 154447 h 301572"/>
                <a:gd name="connsiteX48" fmla="*/ 110951 w 242832"/>
                <a:gd name="connsiteY48" fmla="*/ 153970 h 301572"/>
                <a:gd name="connsiteX49" fmla="*/ 105253 w 242832"/>
                <a:gd name="connsiteY49" fmla="*/ 151936 h 301572"/>
                <a:gd name="connsiteX50" fmla="*/ 98949 w 242832"/>
                <a:gd name="connsiteY50" fmla="*/ 151918 h 301572"/>
                <a:gd name="connsiteX51" fmla="*/ 86012 w 242832"/>
                <a:gd name="connsiteY51" fmla="*/ 157360 h 301572"/>
                <a:gd name="connsiteX52" fmla="*/ 81266 w 242832"/>
                <a:gd name="connsiteY52" fmla="*/ 159706 h 301572"/>
                <a:gd name="connsiteX53" fmla="*/ 72892 w 242832"/>
                <a:gd name="connsiteY53" fmla="*/ 162290 h 301572"/>
                <a:gd name="connsiteX54" fmla="*/ 64224 w 242832"/>
                <a:gd name="connsiteY54" fmla="*/ 161025 h 301572"/>
                <a:gd name="connsiteX55" fmla="*/ 53523 w 242832"/>
                <a:gd name="connsiteY55" fmla="*/ 155253 h 301572"/>
                <a:gd name="connsiteX56" fmla="*/ 43243 w 242832"/>
                <a:gd name="connsiteY56" fmla="*/ 146256 h 301572"/>
                <a:gd name="connsiteX57" fmla="*/ 31351 w 242832"/>
                <a:gd name="connsiteY57" fmla="*/ 131633 h 301572"/>
                <a:gd name="connsiteX58" fmla="*/ 3516 w 242832"/>
                <a:gd name="connsiteY58" fmla="*/ 137039 h 301572"/>
                <a:gd name="connsiteX59" fmla="*/ 21291 w 242832"/>
                <a:gd name="connsiteY59" fmla="*/ 222686 h 301572"/>
                <a:gd name="connsiteX60" fmla="*/ 51782 w 242832"/>
                <a:gd name="connsiteY60" fmla="*/ 267654 h 301572"/>
                <a:gd name="connsiteX61" fmla="*/ 72104 w 242832"/>
                <a:gd name="connsiteY61" fmla="*/ 282644 h 301572"/>
                <a:gd name="connsiteX62" fmla="*/ 125446 w 242832"/>
                <a:gd name="connsiteY62" fmla="*/ 289057 h 301572"/>
                <a:gd name="connsiteX63" fmla="*/ 163560 w 242832"/>
                <a:gd name="connsiteY63" fmla="*/ 282644 h 301572"/>
                <a:gd name="connsiteX64" fmla="*/ 188958 w 242832"/>
                <a:gd name="connsiteY64" fmla="*/ 233388 h 301572"/>
                <a:gd name="connsiteX65" fmla="*/ 206751 w 242832"/>
                <a:gd name="connsiteY65" fmla="*/ 177719 h 301572"/>
                <a:gd name="connsiteX66" fmla="*/ 219449 w 242832"/>
                <a:gd name="connsiteY66" fmla="*/ 130607 h 301572"/>
                <a:gd name="connsiteX67" fmla="*/ 209279 w 242832"/>
                <a:gd name="connsiteY67" fmla="*/ 96359 h 301572"/>
                <a:gd name="connsiteX68" fmla="*/ 211039 w 242832"/>
                <a:gd name="connsiteY68" fmla="*/ 86739 h 30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2832" h="301572">
                  <a:moveTo>
                    <a:pt x="59424" y="109149"/>
                  </a:moveTo>
                  <a:cubicBezTo>
                    <a:pt x="69575" y="104861"/>
                    <a:pt x="82292" y="111293"/>
                    <a:pt x="94991" y="109149"/>
                  </a:cubicBezTo>
                  <a:cubicBezTo>
                    <a:pt x="102614" y="89872"/>
                    <a:pt x="107690" y="70613"/>
                    <a:pt x="122936" y="59912"/>
                  </a:cubicBezTo>
                  <a:cubicBezTo>
                    <a:pt x="143257" y="47066"/>
                    <a:pt x="148333" y="68469"/>
                    <a:pt x="168655" y="29933"/>
                  </a:cubicBezTo>
                  <a:cubicBezTo>
                    <a:pt x="204222" y="-34293"/>
                    <a:pt x="201675" y="23520"/>
                    <a:pt x="219468" y="32077"/>
                  </a:cubicBezTo>
                  <a:cubicBezTo>
                    <a:pt x="229620" y="38491"/>
                    <a:pt x="232167" y="34221"/>
                    <a:pt x="242336" y="42779"/>
                  </a:cubicBezTo>
                  <a:cubicBezTo>
                    <a:pt x="246111" y="68231"/>
                    <a:pt x="227439" y="65318"/>
                    <a:pt x="216573" y="77082"/>
                  </a:cubicBezTo>
                  <a:cubicBezTo>
                    <a:pt x="215620" y="76550"/>
                    <a:pt x="214539" y="75982"/>
                    <a:pt x="213348" y="75396"/>
                  </a:cubicBezTo>
                  <a:cubicBezTo>
                    <a:pt x="210727" y="74131"/>
                    <a:pt x="207447" y="72757"/>
                    <a:pt x="204039" y="71548"/>
                  </a:cubicBezTo>
                  <a:cubicBezTo>
                    <a:pt x="201052" y="70485"/>
                    <a:pt x="197937" y="69550"/>
                    <a:pt x="195023" y="68909"/>
                  </a:cubicBezTo>
                  <a:cubicBezTo>
                    <a:pt x="191798" y="68194"/>
                    <a:pt x="188811" y="67883"/>
                    <a:pt x="185880" y="68011"/>
                  </a:cubicBezTo>
                  <a:cubicBezTo>
                    <a:pt x="182874" y="68139"/>
                    <a:pt x="180016" y="68762"/>
                    <a:pt x="177121" y="69899"/>
                  </a:cubicBezTo>
                  <a:cubicBezTo>
                    <a:pt x="174207" y="71035"/>
                    <a:pt x="171239" y="72757"/>
                    <a:pt x="168252" y="75378"/>
                  </a:cubicBezTo>
                  <a:cubicBezTo>
                    <a:pt x="165356" y="77924"/>
                    <a:pt x="162461" y="81333"/>
                    <a:pt x="159676" y="85914"/>
                  </a:cubicBezTo>
                  <a:cubicBezTo>
                    <a:pt x="155919" y="92126"/>
                    <a:pt x="152328" y="100500"/>
                    <a:pt x="149011" y="108251"/>
                  </a:cubicBezTo>
                  <a:lnTo>
                    <a:pt x="145365" y="116607"/>
                  </a:lnTo>
                  <a:cubicBezTo>
                    <a:pt x="143367" y="121042"/>
                    <a:pt x="141535" y="124615"/>
                    <a:pt x="139720" y="127657"/>
                  </a:cubicBezTo>
                  <a:cubicBezTo>
                    <a:pt x="137943" y="130662"/>
                    <a:pt x="136129" y="133227"/>
                    <a:pt x="134132" y="135664"/>
                  </a:cubicBezTo>
                  <a:cubicBezTo>
                    <a:pt x="132079" y="138175"/>
                    <a:pt x="129807" y="140539"/>
                    <a:pt x="127590" y="142408"/>
                  </a:cubicBezTo>
                  <a:cubicBezTo>
                    <a:pt x="125813" y="143910"/>
                    <a:pt x="124145" y="145010"/>
                    <a:pt x="122771" y="145486"/>
                  </a:cubicBezTo>
                  <a:cubicBezTo>
                    <a:pt x="120718" y="146201"/>
                    <a:pt x="118465" y="145156"/>
                    <a:pt x="115844" y="143929"/>
                  </a:cubicBezTo>
                  <a:lnTo>
                    <a:pt x="114781" y="143416"/>
                  </a:lnTo>
                  <a:cubicBezTo>
                    <a:pt x="112564" y="142408"/>
                    <a:pt x="110109" y="141381"/>
                    <a:pt x="107177" y="140759"/>
                  </a:cubicBezTo>
                  <a:cubicBezTo>
                    <a:pt x="104190" y="140117"/>
                    <a:pt x="100855" y="139952"/>
                    <a:pt x="97135" y="140740"/>
                  </a:cubicBezTo>
                  <a:cubicBezTo>
                    <a:pt x="92077" y="141803"/>
                    <a:pt x="86653" y="144570"/>
                    <a:pt x="81908" y="146970"/>
                  </a:cubicBezTo>
                  <a:lnTo>
                    <a:pt x="77473" y="149169"/>
                  </a:lnTo>
                  <a:cubicBezTo>
                    <a:pt x="75274" y="150177"/>
                    <a:pt x="73570" y="150800"/>
                    <a:pt x="72067" y="150947"/>
                  </a:cubicBezTo>
                  <a:cubicBezTo>
                    <a:pt x="70675" y="151075"/>
                    <a:pt x="69190" y="150837"/>
                    <a:pt x="67321" y="150159"/>
                  </a:cubicBezTo>
                  <a:cubicBezTo>
                    <a:pt x="64958" y="149316"/>
                    <a:pt x="62081" y="147813"/>
                    <a:pt x="58911" y="145578"/>
                  </a:cubicBezTo>
                  <a:cubicBezTo>
                    <a:pt x="56125" y="143599"/>
                    <a:pt x="53138" y="141070"/>
                    <a:pt x="50133" y="137900"/>
                  </a:cubicBezTo>
                  <a:cubicBezTo>
                    <a:pt x="48887" y="136599"/>
                    <a:pt x="47623" y="135170"/>
                    <a:pt x="46358" y="133649"/>
                  </a:cubicBezTo>
                  <a:cubicBezTo>
                    <a:pt x="48026" y="123772"/>
                    <a:pt x="47458" y="112466"/>
                    <a:pt x="59442" y="109112"/>
                  </a:cubicBezTo>
                  <a:lnTo>
                    <a:pt x="59442" y="109112"/>
                  </a:lnTo>
                  <a:close/>
                  <a:moveTo>
                    <a:pt x="211057" y="86684"/>
                  </a:moveTo>
                  <a:lnTo>
                    <a:pt x="209371" y="85841"/>
                  </a:lnTo>
                  <a:cubicBezTo>
                    <a:pt x="207044" y="84723"/>
                    <a:pt x="204094" y="83477"/>
                    <a:pt x="201016" y="82396"/>
                  </a:cubicBezTo>
                  <a:cubicBezTo>
                    <a:pt x="198322" y="81443"/>
                    <a:pt x="195555" y="80600"/>
                    <a:pt x="193081" y="80068"/>
                  </a:cubicBezTo>
                  <a:cubicBezTo>
                    <a:pt x="190534" y="79519"/>
                    <a:pt x="188298" y="79262"/>
                    <a:pt x="186246" y="79354"/>
                  </a:cubicBezTo>
                  <a:cubicBezTo>
                    <a:pt x="184267" y="79446"/>
                    <a:pt x="182361" y="79849"/>
                    <a:pt x="180401" y="80618"/>
                  </a:cubicBezTo>
                  <a:cubicBezTo>
                    <a:pt x="178440" y="81388"/>
                    <a:pt x="176424" y="82542"/>
                    <a:pt x="174409" y="84320"/>
                  </a:cubicBezTo>
                  <a:cubicBezTo>
                    <a:pt x="172319" y="86170"/>
                    <a:pt x="170157" y="88754"/>
                    <a:pt x="167958" y="92346"/>
                  </a:cubicBezTo>
                  <a:cubicBezTo>
                    <a:pt x="164605" y="97880"/>
                    <a:pt x="161196" y="105851"/>
                    <a:pt x="158045" y="113199"/>
                  </a:cubicBezTo>
                  <a:lnTo>
                    <a:pt x="154325" y="121775"/>
                  </a:lnTo>
                  <a:cubicBezTo>
                    <a:pt x="152144" y="126557"/>
                    <a:pt x="150111" y="130534"/>
                    <a:pt x="148058" y="134015"/>
                  </a:cubicBezTo>
                  <a:cubicBezTo>
                    <a:pt x="145951" y="137552"/>
                    <a:pt x="143843" y="140575"/>
                    <a:pt x="141516" y="143379"/>
                  </a:cubicBezTo>
                  <a:cubicBezTo>
                    <a:pt x="139024" y="146421"/>
                    <a:pt x="136294" y="149298"/>
                    <a:pt x="133600" y="151552"/>
                  </a:cubicBezTo>
                  <a:cubicBezTo>
                    <a:pt x="130980" y="153750"/>
                    <a:pt x="128286" y="155455"/>
                    <a:pt x="125703" y="156352"/>
                  </a:cubicBezTo>
                  <a:cubicBezTo>
                    <a:pt x="120187" y="158258"/>
                    <a:pt x="116394" y="156499"/>
                    <a:pt x="111978" y="154447"/>
                  </a:cubicBezTo>
                  <a:lnTo>
                    <a:pt x="110951" y="153970"/>
                  </a:lnTo>
                  <a:cubicBezTo>
                    <a:pt x="109174" y="153164"/>
                    <a:pt x="107250" y="152358"/>
                    <a:pt x="105253" y="151936"/>
                  </a:cubicBezTo>
                  <a:cubicBezTo>
                    <a:pt x="103365" y="151533"/>
                    <a:pt x="101258" y="151423"/>
                    <a:pt x="98949" y="151918"/>
                  </a:cubicBezTo>
                  <a:cubicBezTo>
                    <a:pt x="95138" y="152724"/>
                    <a:pt x="90263" y="155198"/>
                    <a:pt x="86012" y="157360"/>
                  </a:cubicBezTo>
                  <a:lnTo>
                    <a:pt x="81266" y="159706"/>
                  </a:lnTo>
                  <a:cubicBezTo>
                    <a:pt x="78188" y="161135"/>
                    <a:pt x="75604" y="162015"/>
                    <a:pt x="72892" y="162290"/>
                  </a:cubicBezTo>
                  <a:cubicBezTo>
                    <a:pt x="70107" y="162564"/>
                    <a:pt x="67395" y="162161"/>
                    <a:pt x="64224" y="161025"/>
                  </a:cubicBezTo>
                  <a:cubicBezTo>
                    <a:pt x="61109" y="159908"/>
                    <a:pt x="57445" y="158020"/>
                    <a:pt x="53523" y="155253"/>
                  </a:cubicBezTo>
                  <a:cubicBezTo>
                    <a:pt x="50280" y="152963"/>
                    <a:pt x="46798" y="149976"/>
                    <a:pt x="43243" y="146256"/>
                  </a:cubicBezTo>
                  <a:cubicBezTo>
                    <a:pt x="39304" y="142114"/>
                    <a:pt x="35327" y="137075"/>
                    <a:pt x="31351" y="131633"/>
                  </a:cubicBezTo>
                  <a:cubicBezTo>
                    <a:pt x="21565" y="124651"/>
                    <a:pt x="10296" y="119924"/>
                    <a:pt x="3516" y="137039"/>
                  </a:cubicBezTo>
                  <a:cubicBezTo>
                    <a:pt x="-9183" y="179862"/>
                    <a:pt x="16215" y="209841"/>
                    <a:pt x="21291" y="222686"/>
                  </a:cubicBezTo>
                  <a:cubicBezTo>
                    <a:pt x="33989" y="244089"/>
                    <a:pt x="26367" y="256935"/>
                    <a:pt x="51782" y="267654"/>
                  </a:cubicBezTo>
                  <a:cubicBezTo>
                    <a:pt x="69557" y="274068"/>
                    <a:pt x="59405" y="269798"/>
                    <a:pt x="72104" y="282644"/>
                  </a:cubicBezTo>
                  <a:cubicBezTo>
                    <a:pt x="84803" y="297633"/>
                    <a:pt x="112747" y="276212"/>
                    <a:pt x="125446" y="289057"/>
                  </a:cubicBezTo>
                  <a:cubicBezTo>
                    <a:pt x="130522" y="295471"/>
                    <a:pt x="140692" y="316892"/>
                    <a:pt x="163560" y="282644"/>
                  </a:cubicBezTo>
                  <a:cubicBezTo>
                    <a:pt x="176259" y="265510"/>
                    <a:pt x="178806" y="252665"/>
                    <a:pt x="188958" y="233388"/>
                  </a:cubicBezTo>
                  <a:cubicBezTo>
                    <a:pt x="201657" y="207697"/>
                    <a:pt x="204204" y="216255"/>
                    <a:pt x="206751" y="177719"/>
                  </a:cubicBezTo>
                  <a:cubicBezTo>
                    <a:pt x="247394" y="162729"/>
                    <a:pt x="224525" y="156316"/>
                    <a:pt x="219449" y="130607"/>
                  </a:cubicBezTo>
                  <a:cubicBezTo>
                    <a:pt x="216903" y="119905"/>
                    <a:pt x="209279" y="102772"/>
                    <a:pt x="209279" y="96359"/>
                  </a:cubicBezTo>
                  <a:cubicBezTo>
                    <a:pt x="209536" y="92621"/>
                    <a:pt x="210159" y="89450"/>
                    <a:pt x="211039" y="86739"/>
                  </a:cubicBezTo>
                  <a:close/>
                </a:path>
              </a:pathLst>
            </a:custGeom>
            <a:grpFill/>
            <a:ln w="0" cap="flat">
              <a:noFill/>
              <a:prstDash val="solid"/>
              <a:miter/>
            </a:ln>
          </p:spPr>
          <p:txBody>
            <a:bodyPr rtlCol="0" anchor="ctr"/>
            <a:lstStyle/>
            <a:p>
              <a:pPr defTabSz="1371600">
                <a:defRPr/>
              </a:pPr>
              <a:endParaRPr lang="en-US" sz="2700">
                <a:solidFill>
                  <a:prstClr val="black"/>
                </a:solidFill>
              </a:endParaRPr>
            </a:p>
          </p:txBody>
        </p:sp>
      </p:grpSp>
      <p:sp>
        <p:nvSpPr>
          <p:cNvPr id="382" name="TextBox 381">
            <a:extLst>
              <a:ext uri="{FF2B5EF4-FFF2-40B4-BE49-F238E27FC236}">
                <a16:creationId xmlns:a16="http://schemas.microsoft.com/office/drawing/2014/main" id="{730C50DD-65C6-0E73-F442-1944EA39F465}"/>
              </a:ext>
            </a:extLst>
          </p:cNvPr>
          <p:cNvSpPr txBox="1"/>
          <p:nvPr/>
        </p:nvSpPr>
        <p:spPr>
          <a:xfrm>
            <a:off x="1369964" y="4913199"/>
            <a:ext cx="1827975" cy="646331"/>
          </a:xfrm>
          <a:prstGeom prst="rect">
            <a:avLst/>
          </a:prstGeom>
          <a:noFill/>
        </p:spPr>
        <p:txBody>
          <a:bodyPr wrap="square" rtlCol="0">
            <a:spAutoFit/>
          </a:bodyPr>
          <a:lstStyle/>
          <a:p>
            <a:pPr algn="ctr" defTabSz="1371600">
              <a:defRPr/>
            </a:pPr>
            <a:r>
              <a:rPr lang="en-US" b="1" dirty="0">
                <a:solidFill>
                  <a:srgbClr val="002060"/>
                </a:solidFill>
              </a:rPr>
              <a:t>3</a:t>
            </a:r>
            <a:r>
              <a:rPr lang="en-US" b="1" baseline="30000" dirty="0">
                <a:solidFill>
                  <a:srgbClr val="002060"/>
                </a:solidFill>
              </a:rPr>
              <a:t>RD</a:t>
            </a:r>
            <a:r>
              <a:rPr lang="en-US" b="1" dirty="0">
                <a:solidFill>
                  <a:srgbClr val="002060"/>
                </a:solidFill>
              </a:rPr>
              <a:t> FLT (INDOPACOM)</a:t>
            </a:r>
          </a:p>
        </p:txBody>
      </p:sp>
      <p:sp>
        <p:nvSpPr>
          <p:cNvPr id="384" name="TextBox 383">
            <a:extLst>
              <a:ext uri="{FF2B5EF4-FFF2-40B4-BE49-F238E27FC236}">
                <a16:creationId xmlns:a16="http://schemas.microsoft.com/office/drawing/2014/main" id="{2E19FB4D-BD87-9495-660F-E98DBAC7A24A}"/>
              </a:ext>
            </a:extLst>
          </p:cNvPr>
          <p:cNvSpPr txBox="1"/>
          <p:nvPr/>
        </p:nvSpPr>
        <p:spPr>
          <a:xfrm>
            <a:off x="5540072" y="6942263"/>
            <a:ext cx="1801568" cy="646331"/>
          </a:xfrm>
          <a:prstGeom prst="rect">
            <a:avLst/>
          </a:prstGeom>
          <a:noFill/>
        </p:spPr>
        <p:txBody>
          <a:bodyPr wrap="square" rtlCol="0">
            <a:spAutoFit/>
          </a:bodyPr>
          <a:lstStyle/>
          <a:p>
            <a:pPr algn="ctr" defTabSz="1371600">
              <a:defRPr/>
            </a:pPr>
            <a:r>
              <a:rPr lang="en-US" b="1">
                <a:solidFill>
                  <a:srgbClr val="002060"/>
                </a:solidFill>
              </a:rPr>
              <a:t>4</a:t>
            </a:r>
            <a:r>
              <a:rPr lang="en-US" b="1" baseline="30000">
                <a:solidFill>
                  <a:srgbClr val="002060"/>
                </a:solidFill>
              </a:rPr>
              <a:t>TH</a:t>
            </a:r>
            <a:r>
              <a:rPr lang="en-US" b="1">
                <a:solidFill>
                  <a:srgbClr val="002060"/>
                </a:solidFill>
              </a:rPr>
              <a:t> FLT</a:t>
            </a:r>
          </a:p>
          <a:p>
            <a:pPr algn="ctr" defTabSz="1371600">
              <a:defRPr/>
            </a:pPr>
            <a:r>
              <a:rPr lang="en-US" b="1">
                <a:solidFill>
                  <a:srgbClr val="002060"/>
                </a:solidFill>
              </a:rPr>
              <a:t>(SOUTHCOM)</a:t>
            </a:r>
          </a:p>
        </p:txBody>
      </p:sp>
      <p:sp>
        <p:nvSpPr>
          <p:cNvPr id="385" name="Oval 384">
            <a:extLst>
              <a:ext uri="{FF2B5EF4-FFF2-40B4-BE49-F238E27FC236}">
                <a16:creationId xmlns:a16="http://schemas.microsoft.com/office/drawing/2014/main" id="{F30CB65E-81B4-28D5-BFA2-E9EC0E6632B9}"/>
              </a:ext>
            </a:extLst>
          </p:cNvPr>
          <p:cNvSpPr/>
          <p:nvPr/>
        </p:nvSpPr>
        <p:spPr>
          <a:xfrm>
            <a:off x="9356454" y="3544262"/>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86" name="TextBox 385">
            <a:extLst>
              <a:ext uri="{FF2B5EF4-FFF2-40B4-BE49-F238E27FC236}">
                <a16:creationId xmlns:a16="http://schemas.microsoft.com/office/drawing/2014/main" id="{EFA5D71C-17AD-D86F-7552-CA08A26D2817}"/>
              </a:ext>
            </a:extLst>
          </p:cNvPr>
          <p:cNvSpPr txBox="1"/>
          <p:nvPr/>
        </p:nvSpPr>
        <p:spPr>
          <a:xfrm>
            <a:off x="7327339" y="3826052"/>
            <a:ext cx="1532285" cy="646331"/>
          </a:xfrm>
          <a:prstGeom prst="rect">
            <a:avLst/>
          </a:prstGeom>
          <a:noFill/>
        </p:spPr>
        <p:txBody>
          <a:bodyPr wrap="square" rtlCol="0">
            <a:spAutoFit/>
          </a:bodyPr>
          <a:lstStyle/>
          <a:p>
            <a:pPr algn="ctr" defTabSz="1371600">
              <a:defRPr/>
            </a:pPr>
            <a:r>
              <a:rPr lang="en-US" b="1">
                <a:solidFill>
                  <a:srgbClr val="002060"/>
                </a:solidFill>
              </a:rPr>
              <a:t>6</a:t>
            </a:r>
            <a:r>
              <a:rPr lang="en-US" b="1" baseline="30000">
                <a:solidFill>
                  <a:srgbClr val="002060"/>
                </a:solidFill>
              </a:rPr>
              <a:t>TH</a:t>
            </a:r>
            <a:r>
              <a:rPr lang="en-US" b="1">
                <a:solidFill>
                  <a:srgbClr val="002060"/>
                </a:solidFill>
              </a:rPr>
              <a:t> FLT (EUCOM)</a:t>
            </a:r>
          </a:p>
        </p:txBody>
      </p:sp>
      <p:sp>
        <p:nvSpPr>
          <p:cNvPr id="387" name="TextBox 386">
            <a:extLst>
              <a:ext uri="{FF2B5EF4-FFF2-40B4-BE49-F238E27FC236}">
                <a16:creationId xmlns:a16="http://schemas.microsoft.com/office/drawing/2014/main" id="{8FA24A4A-51F7-4990-02DA-FE04B9E59209}"/>
              </a:ext>
            </a:extLst>
          </p:cNvPr>
          <p:cNvSpPr txBox="1"/>
          <p:nvPr/>
        </p:nvSpPr>
        <p:spPr>
          <a:xfrm>
            <a:off x="11029411" y="6586404"/>
            <a:ext cx="1720544" cy="692497"/>
          </a:xfrm>
          <a:prstGeom prst="rect">
            <a:avLst/>
          </a:prstGeom>
          <a:noFill/>
        </p:spPr>
        <p:txBody>
          <a:bodyPr wrap="square" lIns="137160" tIns="68580" rIns="137160" bIns="68580" rtlCol="0" anchor="t">
            <a:spAutoFit/>
          </a:bodyPr>
          <a:lstStyle/>
          <a:p>
            <a:pPr algn="ctr" defTabSz="1371600">
              <a:defRPr/>
            </a:pPr>
            <a:r>
              <a:rPr lang="en-US" b="1">
                <a:solidFill>
                  <a:srgbClr val="002060"/>
                </a:solidFill>
              </a:rPr>
              <a:t>5</a:t>
            </a:r>
            <a:r>
              <a:rPr lang="en-US" b="1" baseline="30000">
                <a:solidFill>
                  <a:srgbClr val="002060"/>
                </a:solidFill>
              </a:rPr>
              <a:t>TH</a:t>
            </a:r>
            <a:r>
              <a:rPr lang="en-US" b="1">
                <a:solidFill>
                  <a:srgbClr val="002060"/>
                </a:solidFill>
              </a:rPr>
              <a:t> FLT (CENTCOM)</a:t>
            </a:r>
          </a:p>
        </p:txBody>
      </p:sp>
      <p:grpSp>
        <p:nvGrpSpPr>
          <p:cNvPr id="388" name="Group 387">
            <a:extLst>
              <a:ext uri="{FF2B5EF4-FFF2-40B4-BE49-F238E27FC236}">
                <a16:creationId xmlns:a16="http://schemas.microsoft.com/office/drawing/2014/main" id="{CB6CB273-60E5-4E02-3B5F-91131B2A9073}"/>
              </a:ext>
            </a:extLst>
          </p:cNvPr>
          <p:cNvGrpSpPr/>
          <p:nvPr/>
        </p:nvGrpSpPr>
        <p:grpSpPr>
          <a:xfrm>
            <a:off x="15641735" y="6623244"/>
            <a:ext cx="2428785" cy="1256390"/>
            <a:chOff x="7431083" y="3399164"/>
            <a:chExt cx="1357684" cy="837593"/>
          </a:xfrm>
        </p:grpSpPr>
        <p:sp>
          <p:nvSpPr>
            <p:cNvPr id="389" name="TextBox 388">
              <a:extLst>
                <a:ext uri="{FF2B5EF4-FFF2-40B4-BE49-F238E27FC236}">
                  <a16:creationId xmlns:a16="http://schemas.microsoft.com/office/drawing/2014/main" id="{71939AB5-73F9-CFF5-6012-22569ACE908A}"/>
                </a:ext>
              </a:extLst>
            </p:cNvPr>
            <p:cNvSpPr txBox="1"/>
            <p:nvPr/>
          </p:nvSpPr>
          <p:spPr>
            <a:xfrm>
              <a:off x="7485764" y="3399164"/>
              <a:ext cx="1240117" cy="430887"/>
            </a:xfrm>
            <a:prstGeom prst="rect">
              <a:avLst/>
            </a:prstGeom>
            <a:noFill/>
          </p:spPr>
          <p:txBody>
            <a:bodyPr wrap="square" rtlCol="0">
              <a:spAutoFit/>
            </a:bodyPr>
            <a:lstStyle/>
            <a:p>
              <a:pPr algn="ctr" defTabSz="1371600">
                <a:defRPr/>
              </a:pPr>
              <a:r>
                <a:rPr lang="en-US" b="1">
                  <a:solidFill>
                    <a:srgbClr val="002060"/>
                  </a:solidFill>
                </a:rPr>
                <a:t>7</a:t>
              </a:r>
              <a:r>
                <a:rPr lang="en-US" b="1" baseline="30000">
                  <a:solidFill>
                    <a:srgbClr val="002060"/>
                  </a:solidFill>
                </a:rPr>
                <a:t>TH</a:t>
              </a:r>
              <a:r>
                <a:rPr lang="en-US" b="1">
                  <a:solidFill>
                    <a:srgbClr val="002060"/>
                  </a:solidFill>
                </a:rPr>
                <a:t> FLT (INDOPACOM)</a:t>
              </a:r>
            </a:p>
          </p:txBody>
        </p:sp>
        <p:sp>
          <p:nvSpPr>
            <p:cNvPr id="390" name="TextBox 389">
              <a:extLst>
                <a:ext uri="{FF2B5EF4-FFF2-40B4-BE49-F238E27FC236}">
                  <a16:creationId xmlns:a16="http://schemas.microsoft.com/office/drawing/2014/main" id="{E10B4014-6016-EA35-9207-9A59F57BAC60}"/>
                </a:ext>
              </a:extLst>
            </p:cNvPr>
            <p:cNvSpPr txBox="1"/>
            <p:nvPr/>
          </p:nvSpPr>
          <p:spPr>
            <a:xfrm>
              <a:off x="7431083" y="3698148"/>
              <a:ext cx="1357684" cy="538609"/>
            </a:xfrm>
            <a:prstGeom prst="rect">
              <a:avLst/>
            </a:prstGeom>
            <a:noFill/>
          </p:spPr>
          <p:txBody>
            <a:bodyPr wrap="square" rtlCol="0">
              <a:spAutoFit/>
            </a:bodyPr>
            <a:lstStyle/>
            <a:p>
              <a:pPr algn="ctr" defTabSz="1371600">
                <a:defRPr/>
              </a:pPr>
              <a:endParaRPr lang="en-US" sz="1050" b="1" dirty="0">
                <a:solidFill>
                  <a:srgbClr val="002060"/>
                </a:solidFill>
              </a:endParaRPr>
            </a:p>
            <a:p>
              <a:pPr algn="ctr" defTabSz="1371600">
                <a:defRPr/>
              </a:pPr>
              <a:r>
                <a:rPr lang="en-US" sz="1200" b="1" dirty="0">
                  <a:solidFill>
                    <a:srgbClr val="002060"/>
                  </a:solidFill>
                </a:rPr>
                <a:t>CARL VINSON (CSG)</a:t>
              </a:r>
            </a:p>
            <a:p>
              <a:pPr algn="ctr" defTabSz="1371600">
                <a:defRPr/>
              </a:pPr>
              <a:r>
                <a:rPr lang="en-US" sz="1200" b="1" dirty="0">
                  <a:solidFill>
                    <a:srgbClr val="002060"/>
                  </a:solidFill>
                </a:rPr>
                <a:t>GEORGE WASHINGTON (CVN)</a:t>
              </a:r>
            </a:p>
            <a:p>
              <a:pPr algn="ctr" defTabSz="1371600">
                <a:defRPr/>
              </a:pPr>
              <a:r>
                <a:rPr lang="en-US" sz="1200" b="1" dirty="0">
                  <a:solidFill>
                    <a:srgbClr val="002060"/>
                  </a:solidFill>
                </a:rPr>
                <a:t>AMERICA (LHD)</a:t>
              </a:r>
            </a:p>
          </p:txBody>
        </p:sp>
      </p:grpSp>
      <p:sp>
        <p:nvSpPr>
          <p:cNvPr id="391" name="Oval 390">
            <a:extLst>
              <a:ext uri="{FF2B5EF4-FFF2-40B4-BE49-F238E27FC236}">
                <a16:creationId xmlns:a16="http://schemas.microsoft.com/office/drawing/2014/main" id="{939396EB-1A91-7DD0-C8A0-A13C02453AEA}"/>
              </a:ext>
            </a:extLst>
          </p:cNvPr>
          <p:cNvSpPr/>
          <p:nvPr/>
        </p:nvSpPr>
        <p:spPr>
          <a:xfrm>
            <a:off x="3931149" y="536888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2" name="Oval 391">
            <a:extLst>
              <a:ext uri="{FF2B5EF4-FFF2-40B4-BE49-F238E27FC236}">
                <a16:creationId xmlns:a16="http://schemas.microsoft.com/office/drawing/2014/main" id="{D723EB9A-13F9-A627-4CFD-DC19C00E6D35}"/>
              </a:ext>
            </a:extLst>
          </p:cNvPr>
          <p:cNvSpPr/>
          <p:nvPr/>
        </p:nvSpPr>
        <p:spPr>
          <a:xfrm>
            <a:off x="5752544" y="605464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3" name="Oval 392">
            <a:extLst>
              <a:ext uri="{FF2B5EF4-FFF2-40B4-BE49-F238E27FC236}">
                <a16:creationId xmlns:a16="http://schemas.microsoft.com/office/drawing/2014/main" id="{3344AC93-0488-CFF4-346F-A4D6D31ADC26}"/>
              </a:ext>
            </a:extLst>
          </p:cNvPr>
          <p:cNvSpPr/>
          <p:nvPr/>
        </p:nvSpPr>
        <p:spPr>
          <a:xfrm>
            <a:off x="9569115" y="4797302"/>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4" name="Oval 393">
            <a:extLst>
              <a:ext uri="{FF2B5EF4-FFF2-40B4-BE49-F238E27FC236}">
                <a16:creationId xmlns:a16="http://schemas.microsoft.com/office/drawing/2014/main" id="{8F008EE1-7C05-A546-C3A4-A47FFF8D388C}"/>
              </a:ext>
            </a:extLst>
          </p:cNvPr>
          <p:cNvSpPr/>
          <p:nvPr/>
        </p:nvSpPr>
        <p:spPr>
          <a:xfrm>
            <a:off x="9777354" y="4916006"/>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5" name="Oval 394">
            <a:extLst>
              <a:ext uri="{FF2B5EF4-FFF2-40B4-BE49-F238E27FC236}">
                <a16:creationId xmlns:a16="http://schemas.microsoft.com/office/drawing/2014/main" id="{944168DC-F324-BB99-1CA8-9AF4687182FB}"/>
              </a:ext>
            </a:extLst>
          </p:cNvPr>
          <p:cNvSpPr/>
          <p:nvPr/>
        </p:nvSpPr>
        <p:spPr>
          <a:xfrm>
            <a:off x="9875097" y="5041613"/>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6" name="Oval 395">
            <a:extLst>
              <a:ext uri="{FF2B5EF4-FFF2-40B4-BE49-F238E27FC236}">
                <a16:creationId xmlns:a16="http://schemas.microsoft.com/office/drawing/2014/main" id="{2EB06EB7-8EF3-6BFC-1A48-519FF7B2F694}"/>
              </a:ext>
            </a:extLst>
          </p:cNvPr>
          <p:cNvSpPr/>
          <p:nvPr/>
        </p:nvSpPr>
        <p:spPr>
          <a:xfrm>
            <a:off x="10676706" y="633421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7" name="Oval 396">
            <a:extLst>
              <a:ext uri="{FF2B5EF4-FFF2-40B4-BE49-F238E27FC236}">
                <a16:creationId xmlns:a16="http://schemas.microsoft.com/office/drawing/2014/main" id="{909F89D2-FD8E-F675-DED4-F946F5DB38C1}"/>
              </a:ext>
            </a:extLst>
          </p:cNvPr>
          <p:cNvSpPr/>
          <p:nvPr/>
        </p:nvSpPr>
        <p:spPr>
          <a:xfrm>
            <a:off x="11055627" y="5599800"/>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8" name="Oval 397">
            <a:extLst>
              <a:ext uri="{FF2B5EF4-FFF2-40B4-BE49-F238E27FC236}">
                <a16:creationId xmlns:a16="http://schemas.microsoft.com/office/drawing/2014/main" id="{409B4D4E-12F8-1748-33B4-787D277D136D}"/>
              </a:ext>
            </a:extLst>
          </p:cNvPr>
          <p:cNvSpPr/>
          <p:nvPr/>
        </p:nvSpPr>
        <p:spPr>
          <a:xfrm>
            <a:off x="11399108" y="600742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399" name="Oval 398">
            <a:extLst>
              <a:ext uri="{FF2B5EF4-FFF2-40B4-BE49-F238E27FC236}">
                <a16:creationId xmlns:a16="http://schemas.microsoft.com/office/drawing/2014/main" id="{88E92A78-F46D-798F-0E0B-52CAC99B23F5}"/>
              </a:ext>
            </a:extLst>
          </p:cNvPr>
          <p:cNvSpPr/>
          <p:nvPr/>
        </p:nvSpPr>
        <p:spPr>
          <a:xfrm>
            <a:off x="14264910" y="6632340"/>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0" name="Oval 399">
            <a:extLst>
              <a:ext uri="{FF2B5EF4-FFF2-40B4-BE49-F238E27FC236}">
                <a16:creationId xmlns:a16="http://schemas.microsoft.com/office/drawing/2014/main" id="{015E2291-D4F7-5C7D-E681-B05EC789B89F}"/>
              </a:ext>
            </a:extLst>
          </p:cNvPr>
          <p:cNvSpPr/>
          <p:nvPr/>
        </p:nvSpPr>
        <p:spPr>
          <a:xfrm>
            <a:off x="14428356" y="6636716"/>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1" name="Oval 400">
            <a:extLst>
              <a:ext uri="{FF2B5EF4-FFF2-40B4-BE49-F238E27FC236}">
                <a16:creationId xmlns:a16="http://schemas.microsoft.com/office/drawing/2014/main" id="{D8A1BF24-BF5A-D703-F3D7-1837CF30B103}"/>
              </a:ext>
            </a:extLst>
          </p:cNvPr>
          <p:cNvSpPr/>
          <p:nvPr/>
        </p:nvSpPr>
        <p:spPr>
          <a:xfrm>
            <a:off x="14680722" y="760001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2" name="Oval 401">
            <a:extLst>
              <a:ext uri="{FF2B5EF4-FFF2-40B4-BE49-F238E27FC236}">
                <a16:creationId xmlns:a16="http://schemas.microsoft.com/office/drawing/2014/main" id="{34A5F9DF-AFEA-A530-41A6-303E9991B006}"/>
              </a:ext>
            </a:extLst>
          </p:cNvPr>
          <p:cNvSpPr/>
          <p:nvPr/>
        </p:nvSpPr>
        <p:spPr>
          <a:xfrm>
            <a:off x="14895965" y="6312534"/>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3" name="Oval 402">
            <a:extLst>
              <a:ext uri="{FF2B5EF4-FFF2-40B4-BE49-F238E27FC236}">
                <a16:creationId xmlns:a16="http://schemas.microsoft.com/office/drawing/2014/main" id="{CA85DE60-7236-591A-8D43-3BF9021A901D}"/>
              </a:ext>
            </a:extLst>
          </p:cNvPr>
          <p:cNvSpPr/>
          <p:nvPr/>
        </p:nvSpPr>
        <p:spPr>
          <a:xfrm>
            <a:off x="15110715" y="6430410"/>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4" name="Oval 403">
            <a:extLst>
              <a:ext uri="{FF2B5EF4-FFF2-40B4-BE49-F238E27FC236}">
                <a16:creationId xmlns:a16="http://schemas.microsoft.com/office/drawing/2014/main" id="{8D48A3F3-CDF8-542E-7AEB-47A610CA8DC2}"/>
              </a:ext>
            </a:extLst>
          </p:cNvPr>
          <p:cNvSpPr/>
          <p:nvPr/>
        </p:nvSpPr>
        <p:spPr>
          <a:xfrm>
            <a:off x="15158412" y="5861325"/>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5" name="Oval 404">
            <a:extLst>
              <a:ext uri="{FF2B5EF4-FFF2-40B4-BE49-F238E27FC236}">
                <a16:creationId xmlns:a16="http://schemas.microsoft.com/office/drawing/2014/main" id="{4ECD36ED-FB15-2A49-31A7-7EA32F413F78}"/>
              </a:ext>
            </a:extLst>
          </p:cNvPr>
          <p:cNvSpPr/>
          <p:nvPr/>
        </p:nvSpPr>
        <p:spPr>
          <a:xfrm>
            <a:off x="15300998" y="593039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6" name="Oval 405">
            <a:extLst>
              <a:ext uri="{FF2B5EF4-FFF2-40B4-BE49-F238E27FC236}">
                <a16:creationId xmlns:a16="http://schemas.microsoft.com/office/drawing/2014/main" id="{FA547859-F06E-D922-FD7F-E875571B9006}"/>
              </a:ext>
            </a:extLst>
          </p:cNvPr>
          <p:cNvSpPr/>
          <p:nvPr/>
        </p:nvSpPr>
        <p:spPr>
          <a:xfrm>
            <a:off x="15414093" y="5679444"/>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7" name="Oval 406">
            <a:extLst>
              <a:ext uri="{FF2B5EF4-FFF2-40B4-BE49-F238E27FC236}">
                <a16:creationId xmlns:a16="http://schemas.microsoft.com/office/drawing/2014/main" id="{E0A51729-5C31-1308-93E0-145702B52C29}"/>
              </a:ext>
            </a:extLst>
          </p:cNvPr>
          <p:cNvSpPr/>
          <p:nvPr/>
        </p:nvSpPr>
        <p:spPr>
          <a:xfrm>
            <a:off x="14961305" y="5191160"/>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8" name="Oval 407">
            <a:extLst>
              <a:ext uri="{FF2B5EF4-FFF2-40B4-BE49-F238E27FC236}">
                <a16:creationId xmlns:a16="http://schemas.microsoft.com/office/drawing/2014/main" id="{D95FA188-3BA6-D6BF-422F-9FB7FD5474D8}"/>
              </a:ext>
            </a:extLst>
          </p:cNvPr>
          <p:cNvSpPr/>
          <p:nvPr/>
        </p:nvSpPr>
        <p:spPr>
          <a:xfrm>
            <a:off x="3799728" y="52594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09" name="TextBox 408">
            <a:extLst>
              <a:ext uri="{FF2B5EF4-FFF2-40B4-BE49-F238E27FC236}">
                <a16:creationId xmlns:a16="http://schemas.microsoft.com/office/drawing/2014/main" id="{D566F792-B87D-2237-8A22-C091A0C621C1}"/>
              </a:ext>
            </a:extLst>
          </p:cNvPr>
          <p:cNvSpPr txBox="1"/>
          <p:nvPr/>
        </p:nvSpPr>
        <p:spPr>
          <a:xfrm>
            <a:off x="3074267" y="4791449"/>
            <a:ext cx="924509" cy="415498"/>
          </a:xfrm>
          <a:prstGeom prst="rect">
            <a:avLst/>
          </a:prstGeom>
          <a:noFill/>
        </p:spPr>
        <p:txBody>
          <a:bodyPr wrap="square" lIns="137160" tIns="68580" rIns="137160" bIns="68580" rtlCol="0" anchor="t">
            <a:spAutoFit/>
          </a:bodyPr>
          <a:lstStyle/>
          <a:p>
            <a:pPr algn="ctr" defTabSz="1371600">
              <a:defRPr/>
            </a:pPr>
            <a:r>
              <a:rPr lang="en-US" b="1" dirty="0">
                <a:solidFill>
                  <a:srgbClr val="002060"/>
                </a:solidFill>
                <a:cs typeface="Arial"/>
              </a:rPr>
              <a:t>I MEF</a:t>
            </a:r>
          </a:p>
        </p:txBody>
      </p:sp>
      <p:sp>
        <p:nvSpPr>
          <p:cNvPr id="410" name="TextBox 409">
            <a:extLst>
              <a:ext uri="{FF2B5EF4-FFF2-40B4-BE49-F238E27FC236}">
                <a16:creationId xmlns:a16="http://schemas.microsoft.com/office/drawing/2014/main" id="{1758784D-9640-7023-55BA-FB8C026BA425}"/>
              </a:ext>
            </a:extLst>
          </p:cNvPr>
          <p:cNvSpPr txBox="1"/>
          <p:nvPr/>
        </p:nvSpPr>
        <p:spPr>
          <a:xfrm>
            <a:off x="5197420" y="5610347"/>
            <a:ext cx="981716" cy="415498"/>
          </a:xfrm>
          <a:prstGeom prst="rect">
            <a:avLst/>
          </a:prstGeom>
          <a:noFill/>
        </p:spPr>
        <p:txBody>
          <a:bodyPr wrap="square" lIns="137160" tIns="68580" rIns="137160" bIns="68580" rtlCol="0" anchor="t">
            <a:spAutoFit/>
          </a:bodyPr>
          <a:lstStyle/>
          <a:p>
            <a:pPr algn="ctr" defTabSz="1371600">
              <a:defRPr/>
            </a:pPr>
            <a:r>
              <a:rPr lang="en-US" b="1">
                <a:solidFill>
                  <a:srgbClr val="002060"/>
                </a:solidFill>
                <a:cs typeface="Arial"/>
              </a:rPr>
              <a:t>II MEF</a:t>
            </a:r>
          </a:p>
        </p:txBody>
      </p:sp>
      <p:sp>
        <p:nvSpPr>
          <p:cNvPr id="411" name="Oval 410">
            <a:extLst>
              <a:ext uri="{FF2B5EF4-FFF2-40B4-BE49-F238E27FC236}">
                <a16:creationId xmlns:a16="http://schemas.microsoft.com/office/drawing/2014/main" id="{FA5E3D89-CF11-BECF-AC23-5DF7111781FC}"/>
              </a:ext>
            </a:extLst>
          </p:cNvPr>
          <p:cNvSpPr/>
          <p:nvPr/>
        </p:nvSpPr>
        <p:spPr>
          <a:xfrm>
            <a:off x="5543726" y="532928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12" name="Oval 411">
            <a:extLst>
              <a:ext uri="{FF2B5EF4-FFF2-40B4-BE49-F238E27FC236}">
                <a16:creationId xmlns:a16="http://schemas.microsoft.com/office/drawing/2014/main" id="{DA322D38-5574-78BF-E66B-4F6A090DE5C3}"/>
              </a:ext>
            </a:extLst>
          </p:cNvPr>
          <p:cNvSpPr/>
          <p:nvPr/>
        </p:nvSpPr>
        <p:spPr>
          <a:xfrm>
            <a:off x="5543726" y="5010558"/>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13" name="TextBox 412">
            <a:extLst>
              <a:ext uri="{FF2B5EF4-FFF2-40B4-BE49-F238E27FC236}">
                <a16:creationId xmlns:a16="http://schemas.microsoft.com/office/drawing/2014/main" id="{71A99EFB-C114-E279-5594-BCF79144A0F9}"/>
              </a:ext>
            </a:extLst>
          </p:cNvPr>
          <p:cNvSpPr txBox="1"/>
          <p:nvPr/>
        </p:nvSpPr>
        <p:spPr>
          <a:xfrm>
            <a:off x="5043632" y="4200329"/>
            <a:ext cx="1827975" cy="692497"/>
          </a:xfrm>
          <a:prstGeom prst="rect">
            <a:avLst/>
          </a:prstGeom>
          <a:noFill/>
        </p:spPr>
        <p:txBody>
          <a:bodyPr wrap="square" lIns="137160" tIns="68580" rIns="137160" bIns="68580" rtlCol="0" anchor="t">
            <a:spAutoFit/>
          </a:bodyPr>
          <a:lstStyle/>
          <a:p>
            <a:pPr algn="ctr" defTabSz="1371600">
              <a:defRPr/>
            </a:pPr>
            <a:r>
              <a:rPr lang="en-US" b="1">
                <a:solidFill>
                  <a:srgbClr val="002060"/>
                </a:solidFill>
              </a:rPr>
              <a:t>10</a:t>
            </a:r>
            <a:r>
              <a:rPr lang="en-US" b="1" baseline="30000">
                <a:solidFill>
                  <a:srgbClr val="002060"/>
                </a:solidFill>
              </a:rPr>
              <a:t>TH</a:t>
            </a:r>
            <a:r>
              <a:rPr lang="en-US" b="1">
                <a:solidFill>
                  <a:srgbClr val="002060"/>
                </a:solidFill>
              </a:rPr>
              <a:t> FLT (CYBERCOM)</a:t>
            </a:r>
          </a:p>
        </p:txBody>
      </p:sp>
      <p:sp>
        <p:nvSpPr>
          <p:cNvPr id="414" name="Oval 413">
            <a:extLst>
              <a:ext uri="{FF2B5EF4-FFF2-40B4-BE49-F238E27FC236}">
                <a16:creationId xmlns:a16="http://schemas.microsoft.com/office/drawing/2014/main" id="{1C4EC1AE-3155-F364-C7EF-68B0B11E69AD}"/>
              </a:ext>
            </a:extLst>
          </p:cNvPr>
          <p:cNvSpPr/>
          <p:nvPr/>
        </p:nvSpPr>
        <p:spPr>
          <a:xfrm>
            <a:off x="5686601" y="519739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15" name="TextBox 414">
            <a:extLst>
              <a:ext uri="{FF2B5EF4-FFF2-40B4-BE49-F238E27FC236}">
                <a16:creationId xmlns:a16="http://schemas.microsoft.com/office/drawing/2014/main" id="{08535CDB-9A5F-9034-BB31-EEC4A13B7882}"/>
              </a:ext>
            </a:extLst>
          </p:cNvPr>
          <p:cNvSpPr txBox="1"/>
          <p:nvPr/>
        </p:nvSpPr>
        <p:spPr>
          <a:xfrm>
            <a:off x="5768715" y="4837784"/>
            <a:ext cx="1782501" cy="692497"/>
          </a:xfrm>
          <a:prstGeom prst="rect">
            <a:avLst/>
          </a:prstGeom>
          <a:noFill/>
        </p:spPr>
        <p:txBody>
          <a:bodyPr wrap="square" lIns="137160" tIns="68580" rIns="137160" bIns="68580" rtlCol="0" anchor="t">
            <a:spAutoFit/>
          </a:bodyPr>
          <a:lstStyle/>
          <a:p>
            <a:pPr algn="ctr" defTabSz="1371600">
              <a:defRPr/>
            </a:pPr>
            <a:r>
              <a:rPr lang="en-US" b="1">
                <a:solidFill>
                  <a:srgbClr val="002060"/>
                </a:solidFill>
              </a:rPr>
              <a:t>2</a:t>
            </a:r>
            <a:r>
              <a:rPr lang="en-US" b="1" baseline="30000">
                <a:solidFill>
                  <a:srgbClr val="002060"/>
                </a:solidFill>
              </a:rPr>
              <a:t>ND</a:t>
            </a:r>
            <a:r>
              <a:rPr lang="en-US" b="1">
                <a:solidFill>
                  <a:srgbClr val="002060"/>
                </a:solidFill>
              </a:rPr>
              <a:t> FLT (NORTHCOM)</a:t>
            </a:r>
          </a:p>
        </p:txBody>
      </p:sp>
      <p:sp>
        <p:nvSpPr>
          <p:cNvPr id="416" name="Oval 415">
            <a:extLst>
              <a:ext uri="{FF2B5EF4-FFF2-40B4-BE49-F238E27FC236}">
                <a16:creationId xmlns:a16="http://schemas.microsoft.com/office/drawing/2014/main" id="{8D9A807F-85C2-E418-7034-242342241A89}"/>
              </a:ext>
            </a:extLst>
          </p:cNvPr>
          <p:cNvSpPr/>
          <p:nvPr/>
        </p:nvSpPr>
        <p:spPr>
          <a:xfrm>
            <a:off x="14427942" y="5665703"/>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17" name="TextBox 416">
            <a:extLst>
              <a:ext uri="{FF2B5EF4-FFF2-40B4-BE49-F238E27FC236}">
                <a16:creationId xmlns:a16="http://schemas.microsoft.com/office/drawing/2014/main" id="{2D8ABBBC-E58A-71A5-FB86-90992C02F638}"/>
              </a:ext>
            </a:extLst>
          </p:cNvPr>
          <p:cNvSpPr txBox="1"/>
          <p:nvPr/>
        </p:nvSpPr>
        <p:spPr>
          <a:xfrm>
            <a:off x="13550186" y="5793935"/>
            <a:ext cx="1102608" cy="415498"/>
          </a:xfrm>
          <a:prstGeom prst="rect">
            <a:avLst/>
          </a:prstGeom>
          <a:noFill/>
        </p:spPr>
        <p:txBody>
          <a:bodyPr wrap="square" lIns="137160" tIns="68580" rIns="137160" bIns="68580" rtlCol="0" anchor="t">
            <a:spAutoFit/>
          </a:bodyPr>
          <a:lstStyle/>
          <a:p>
            <a:pPr algn="ctr" defTabSz="1371600">
              <a:defRPr/>
            </a:pPr>
            <a:r>
              <a:rPr lang="en-US" b="1">
                <a:solidFill>
                  <a:srgbClr val="002060"/>
                </a:solidFill>
                <a:cs typeface="Arial"/>
              </a:rPr>
              <a:t>III MEF</a:t>
            </a:r>
          </a:p>
        </p:txBody>
      </p:sp>
      <p:sp>
        <p:nvSpPr>
          <p:cNvPr id="418" name="Rectangle 417">
            <a:extLst>
              <a:ext uri="{FF2B5EF4-FFF2-40B4-BE49-F238E27FC236}">
                <a16:creationId xmlns:a16="http://schemas.microsoft.com/office/drawing/2014/main" id="{3AB7BCA3-F81C-82E4-749F-31B703CE75AE}"/>
              </a:ext>
            </a:extLst>
          </p:cNvPr>
          <p:cNvSpPr/>
          <p:nvPr/>
        </p:nvSpPr>
        <p:spPr>
          <a:xfrm>
            <a:off x="-76200" y="9500433"/>
            <a:ext cx="18440400" cy="822960"/>
          </a:xfrm>
          <a:prstGeom prst="rect">
            <a:avLst/>
          </a:prstGeom>
          <a:pattFill prst="divot">
            <a:fgClr>
              <a:srgbClr val="203864"/>
            </a:fgClr>
            <a:bgClr>
              <a:srgbClr val="002060"/>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88512">
              <a:buClr>
                <a:prstClr val="black"/>
              </a:buClr>
              <a:defRPr/>
            </a:pPr>
            <a:r>
              <a:rPr lang="en-US" altLang="en-US" sz="2700" b="1">
                <a:solidFill>
                  <a:prstClr val="white"/>
                </a:solidFill>
              </a:rPr>
              <a:t>Forward deployed naval forces preserving global freedom</a:t>
            </a:r>
          </a:p>
        </p:txBody>
      </p:sp>
      <p:sp>
        <p:nvSpPr>
          <p:cNvPr id="419" name="TextBox 418">
            <a:extLst>
              <a:ext uri="{FF2B5EF4-FFF2-40B4-BE49-F238E27FC236}">
                <a16:creationId xmlns:a16="http://schemas.microsoft.com/office/drawing/2014/main" id="{F5AF57E2-90FD-2C71-1FEA-4ED5E6C9E340}"/>
              </a:ext>
            </a:extLst>
          </p:cNvPr>
          <p:cNvSpPr txBox="1"/>
          <p:nvPr/>
        </p:nvSpPr>
        <p:spPr>
          <a:xfrm>
            <a:off x="-245895" y="2530023"/>
            <a:ext cx="4814888" cy="461665"/>
          </a:xfrm>
          <a:prstGeom prst="rect">
            <a:avLst/>
          </a:prstGeom>
          <a:noFill/>
        </p:spPr>
        <p:txBody>
          <a:bodyPr wrap="square" lIns="137160" tIns="68580" rIns="0" bIns="68580" anchor="ctr">
            <a:spAutoFit/>
          </a:bodyPr>
          <a:lstStyle/>
          <a:p>
            <a:pPr algn="ctr" defTabSz="1337310" fontAlgn="base">
              <a:spcBef>
                <a:spcPct val="0"/>
              </a:spcBef>
              <a:spcAft>
                <a:spcPct val="0"/>
              </a:spcAft>
              <a:defRPr/>
            </a:pPr>
            <a:r>
              <a:rPr lang="en-US" sz="2100" b="1">
                <a:solidFill>
                  <a:srgbClr val="002060"/>
                </a:solidFill>
                <a:cs typeface="Arial"/>
              </a:rPr>
              <a:t>Total Battle Force Ships                </a:t>
            </a:r>
            <a:endParaRPr lang="en-US" sz="1500" b="1">
              <a:solidFill>
                <a:srgbClr val="002060"/>
              </a:solidFill>
              <a:cs typeface="Arial" charset="0"/>
            </a:endParaRPr>
          </a:p>
        </p:txBody>
      </p:sp>
      <p:sp>
        <p:nvSpPr>
          <p:cNvPr id="420" name="Oval Callout 361">
            <a:extLst>
              <a:ext uri="{FF2B5EF4-FFF2-40B4-BE49-F238E27FC236}">
                <a16:creationId xmlns:a16="http://schemas.microsoft.com/office/drawing/2014/main" id="{1FE95012-CDED-68A3-A3DD-DE79041FC886}"/>
              </a:ext>
            </a:extLst>
          </p:cNvPr>
          <p:cNvSpPr/>
          <p:nvPr/>
        </p:nvSpPr>
        <p:spPr>
          <a:xfrm rot="352078">
            <a:off x="3862157" y="4163366"/>
            <a:ext cx="1219770" cy="1145601"/>
          </a:xfrm>
          <a:prstGeom prst="wedgeEllipseCallout">
            <a:avLst>
              <a:gd name="adj1" fmla="val -26952"/>
              <a:gd name="adj2" fmla="val 58183"/>
            </a:avLst>
          </a:prstGeom>
          <a:blipFill dpi="0" rotWithShape="0">
            <a:blip r:embed="rId3" cstate="email">
              <a:extLst>
                <a:ext uri="{28A0092B-C50C-407E-A947-70E740481C1C}">
                  <a14:useLocalDpi xmlns:a14="http://schemas.microsoft.com/office/drawing/2010/main"/>
                </a:ext>
              </a:extLst>
            </a:blip>
            <a:srcRect/>
            <a:stretch>
              <a:fillRect t="2000" b="1000"/>
            </a:stretch>
          </a:blip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421" name="Oval Callout 358">
            <a:extLst>
              <a:ext uri="{FF2B5EF4-FFF2-40B4-BE49-F238E27FC236}">
                <a16:creationId xmlns:a16="http://schemas.microsoft.com/office/drawing/2014/main" id="{737DBC90-EA2A-B914-8D2C-FD87547E26C5}"/>
              </a:ext>
            </a:extLst>
          </p:cNvPr>
          <p:cNvSpPr/>
          <p:nvPr/>
        </p:nvSpPr>
        <p:spPr>
          <a:xfrm>
            <a:off x="15543492" y="4600396"/>
            <a:ext cx="1291308" cy="1178966"/>
          </a:xfrm>
          <a:prstGeom prst="wedgeEllipseCallout">
            <a:avLst>
              <a:gd name="adj1" fmla="val -48966"/>
              <a:gd name="adj2" fmla="val 40555"/>
            </a:avLst>
          </a:prstGeom>
          <a:blipFill>
            <a:blip r:embed="rId4" cstate="email">
              <a:extLst>
                <a:ext uri="{28A0092B-C50C-407E-A947-70E740481C1C}">
                  <a14:useLocalDpi xmlns:a14="http://schemas.microsoft.com/office/drawing/2010/main"/>
                </a:ext>
              </a:extLst>
            </a:blip>
            <a:stretch>
              <a:fillRect/>
            </a:stretch>
          </a:blip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422" name="TextBox 421">
            <a:extLst>
              <a:ext uri="{FF2B5EF4-FFF2-40B4-BE49-F238E27FC236}">
                <a16:creationId xmlns:a16="http://schemas.microsoft.com/office/drawing/2014/main" id="{4037BB95-27F2-46EF-A9AC-4981695BFCEE}"/>
              </a:ext>
            </a:extLst>
          </p:cNvPr>
          <p:cNvSpPr txBox="1"/>
          <p:nvPr/>
        </p:nvSpPr>
        <p:spPr>
          <a:xfrm>
            <a:off x="-189189" y="1537289"/>
            <a:ext cx="3771900" cy="1338828"/>
          </a:xfrm>
          <a:prstGeom prst="rect">
            <a:avLst/>
          </a:prstGeom>
          <a:noFill/>
        </p:spPr>
        <p:txBody>
          <a:bodyPr wrap="square">
            <a:spAutoFit/>
          </a:bodyPr>
          <a:lstStyle/>
          <a:p>
            <a:pPr algn="ctr" defTabSz="1371600">
              <a:defRPr/>
            </a:pPr>
            <a:r>
              <a:rPr lang="en-US" sz="8100" b="1" dirty="0">
                <a:solidFill>
                  <a:srgbClr val="002060"/>
                </a:solidFill>
                <a:cs typeface="Arial"/>
              </a:rPr>
              <a:t>295</a:t>
            </a:r>
            <a:endParaRPr lang="en-US" sz="8100" dirty="0">
              <a:solidFill>
                <a:prstClr val="black"/>
              </a:solidFill>
            </a:endParaRPr>
          </a:p>
        </p:txBody>
      </p:sp>
      <p:sp>
        <p:nvSpPr>
          <p:cNvPr id="423" name="TextBox 422">
            <a:extLst>
              <a:ext uri="{FF2B5EF4-FFF2-40B4-BE49-F238E27FC236}">
                <a16:creationId xmlns:a16="http://schemas.microsoft.com/office/drawing/2014/main" id="{09E595C0-4D97-77E7-D588-7760F57D1E1D}"/>
              </a:ext>
            </a:extLst>
          </p:cNvPr>
          <p:cNvSpPr txBox="1"/>
          <p:nvPr/>
        </p:nvSpPr>
        <p:spPr>
          <a:xfrm>
            <a:off x="3123544" y="1598497"/>
            <a:ext cx="1177250" cy="692497"/>
          </a:xfrm>
          <a:prstGeom prst="rect">
            <a:avLst/>
          </a:prstGeom>
          <a:noFill/>
        </p:spPr>
        <p:txBody>
          <a:bodyPr wrap="square" lIns="137160" tIns="68580" rIns="137160" bIns="68580" anchor="t">
            <a:spAutoFit/>
          </a:bodyPr>
          <a:lstStyle/>
          <a:p>
            <a:pPr defTabSz="1371600">
              <a:defRPr/>
            </a:pPr>
            <a:r>
              <a:rPr lang="en-US" sz="3600" b="1" dirty="0">
                <a:solidFill>
                  <a:srgbClr val="002060"/>
                </a:solidFill>
                <a:cs typeface="Arial"/>
              </a:rPr>
              <a:t>31%</a:t>
            </a:r>
          </a:p>
        </p:txBody>
      </p:sp>
      <p:sp>
        <p:nvSpPr>
          <p:cNvPr id="424" name="TextBox 423">
            <a:extLst>
              <a:ext uri="{FF2B5EF4-FFF2-40B4-BE49-F238E27FC236}">
                <a16:creationId xmlns:a16="http://schemas.microsoft.com/office/drawing/2014/main" id="{ABCC0896-1A08-58DA-2F94-8603B382FD06}"/>
              </a:ext>
            </a:extLst>
          </p:cNvPr>
          <p:cNvSpPr txBox="1"/>
          <p:nvPr/>
        </p:nvSpPr>
        <p:spPr>
          <a:xfrm>
            <a:off x="4141852" y="1718905"/>
            <a:ext cx="2753594" cy="461665"/>
          </a:xfrm>
          <a:prstGeom prst="rect">
            <a:avLst/>
          </a:prstGeom>
          <a:noFill/>
        </p:spPr>
        <p:txBody>
          <a:bodyPr wrap="square" lIns="137160" tIns="68580" rIns="0" bIns="68580" anchor="ctr">
            <a:spAutoFit/>
          </a:bodyPr>
          <a:lstStyle/>
          <a:p>
            <a:pPr defTabSz="1337310" fontAlgn="base">
              <a:spcBef>
                <a:spcPct val="0"/>
              </a:spcBef>
              <a:spcAft>
                <a:spcPct val="0"/>
              </a:spcAft>
              <a:defRPr/>
            </a:pPr>
            <a:r>
              <a:rPr lang="en-US" sz="2100" b="1" dirty="0">
                <a:solidFill>
                  <a:srgbClr val="002060"/>
                </a:solidFill>
                <a:cs typeface="Arial"/>
              </a:rPr>
              <a:t>Deployed (92 of 295)</a:t>
            </a:r>
            <a:endParaRPr lang="en-US" sz="1500" b="1" dirty="0">
              <a:solidFill>
                <a:srgbClr val="002060"/>
              </a:solidFill>
              <a:cs typeface="Arial" charset="0"/>
            </a:endParaRPr>
          </a:p>
        </p:txBody>
      </p:sp>
      <p:sp>
        <p:nvSpPr>
          <p:cNvPr id="425" name="TextBox 424">
            <a:extLst>
              <a:ext uri="{FF2B5EF4-FFF2-40B4-BE49-F238E27FC236}">
                <a16:creationId xmlns:a16="http://schemas.microsoft.com/office/drawing/2014/main" id="{9AAE1200-3692-5B75-0D61-9A1123D38813}"/>
              </a:ext>
            </a:extLst>
          </p:cNvPr>
          <p:cNvSpPr txBox="1"/>
          <p:nvPr/>
        </p:nvSpPr>
        <p:spPr>
          <a:xfrm>
            <a:off x="7500818" y="1568601"/>
            <a:ext cx="3771900" cy="1985159"/>
          </a:xfrm>
          <a:prstGeom prst="rect">
            <a:avLst/>
          </a:prstGeom>
          <a:noFill/>
        </p:spPr>
        <p:txBody>
          <a:bodyPr wrap="square" lIns="137160" tIns="68580" rIns="137160" bIns="68580" anchor="t">
            <a:spAutoFit/>
          </a:bodyPr>
          <a:lstStyle/>
          <a:p>
            <a:pPr defTabSz="1371600">
              <a:defRPr/>
            </a:pPr>
            <a:r>
              <a:rPr lang="en-US" sz="3600" b="1" dirty="0">
                <a:solidFill>
                  <a:srgbClr val="002060"/>
                </a:solidFill>
                <a:cs typeface="Arial"/>
              </a:rPr>
              <a:t>26%</a:t>
            </a:r>
          </a:p>
          <a:p>
            <a:pPr defTabSz="1371600">
              <a:defRPr/>
            </a:pPr>
            <a:r>
              <a:rPr lang="en-US" sz="2400" b="1" dirty="0">
                <a:solidFill>
                  <a:srgbClr val="002060"/>
                </a:solidFill>
                <a:cs typeface="Arial"/>
              </a:rPr>
              <a:t>43</a:t>
            </a:r>
          </a:p>
          <a:p>
            <a:pPr defTabSz="1371600">
              <a:defRPr/>
            </a:pPr>
            <a:r>
              <a:rPr lang="en-US" sz="2400" b="1" dirty="0">
                <a:solidFill>
                  <a:srgbClr val="002060"/>
                </a:solidFill>
                <a:cs typeface="Arial"/>
              </a:rPr>
              <a:t>33</a:t>
            </a:r>
          </a:p>
          <a:p>
            <a:pPr defTabSz="1371600">
              <a:defRPr/>
            </a:pPr>
            <a:endParaRPr lang="en-US" sz="3600" dirty="0">
              <a:solidFill>
                <a:prstClr val="black"/>
              </a:solidFill>
            </a:endParaRPr>
          </a:p>
        </p:txBody>
      </p:sp>
      <p:sp>
        <p:nvSpPr>
          <p:cNvPr id="426" name="TextBox 425">
            <a:extLst>
              <a:ext uri="{FF2B5EF4-FFF2-40B4-BE49-F238E27FC236}">
                <a16:creationId xmlns:a16="http://schemas.microsoft.com/office/drawing/2014/main" id="{184C00D1-4BE3-2C1F-260D-1E81D02ECD1D}"/>
              </a:ext>
            </a:extLst>
          </p:cNvPr>
          <p:cNvSpPr txBox="1"/>
          <p:nvPr/>
        </p:nvSpPr>
        <p:spPr>
          <a:xfrm>
            <a:off x="8500274" y="1718905"/>
            <a:ext cx="3771900" cy="461665"/>
          </a:xfrm>
          <a:prstGeom prst="rect">
            <a:avLst/>
          </a:prstGeom>
          <a:noFill/>
        </p:spPr>
        <p:txBody>
          <a:bodyPr wrap="square" lIns="137160" tIns="68580" rIns="0" bIns="68580" anchor="ctr">
            <a:spAutoFit/>
          </a:bodyPr>
          <a:lstStyle/>
          <a:p>
            <a:pPr defTabSz="1337310" fontAlgn="base">
              <a:spcBef>
                <a:spcPct val="0"/>
              </a:spcBef>
              <a:spcAft>
                <a:spcPct val="0"/>
              </a:spcAft>
              <a:defRPr/>
            </a:pPr>
            <a:r>
              <a:rPr lang="en-US" sz="2100" b="1" dirty="0">
                <a:solidFill>
                  <a:srgbClr val="002060"/>
                </a:solidFill>
                <a:cs typeface="Arial"/>
              </a:rPr>
              <a:t>Underway (76 of 295)</a:t>
            </a:r>
            <a:endParaRPr lang="en-US" sz="1500" b="1" dirty="0">
              <a:solidFill>
                <a:srgbClr val="002060"/>
              </a:solidFill>
              <a:cs typeface="Arial" charset="0"/>
            </a:endParaRPr>
          </a:p>
        </p:txBody>
      </p:sp>
      <p:sp>
        <p:nvSpPr>
          <p:cNvPr id="427" name="TextBox 426">
            <a:extLst>
              <a:ext uri="{FF2B5EF4-FFF2-40B4-BE49-F238E27FC236}">
                <a16:creationId xmlns:a16="http://schemas.microsoft.com/office/drawing/2014/main" id="{3276FAFB-0285-8E49-263A-91EA5E9BD16D}"/>
              </a:ext>
            </a:extLst>
          </p:cNvPr>
          <p:cNvSpPr txBox="1"/>
          <p:nvPr/>
        </p:nvSpPr>
        <p:spPr>
          <a:xfrm>
            <a:off x="11813096" y="1609472"/>
            <a:ext cx="3771900" cy="692497"/>
          </a:xfrm>
          <a:prstGeom prst="rect">
            <a:avLst/>
          </a:prstGeom>
          <a:noFill/>
        </p:spPr>
        <p:txBody>
          <a:bodyPr wrap="square" lIns="137160" tIns="68580" rIns="137160" bIns="68580" anchor="t">
            <a:spAutoFit/>
          </a:bodyPr>
          <a:lstStyle/>
          <a:p>
            <a:pPr defTabSz="1371600">
              <a:defRPr/>
            </a:pPr>
            <a:r>
              <a:rPr lang="en-US" sz="3600" b="1" dirty="0">
                <a:solidFill>
                  <a:schemeClr val="tx2">
                    <a:lumMod val="75000"/>
                  </a:schemeClr>
                </a:solidFill>
                <a:cs typeface="Arial"/>
              </a:rPr>
              <a:t>43,000+</a:t>
            </a:r>
          </a:p>
        </p:txBody>
      </p:sp>
      <p:sp>
        <p:nvSpPr>
          <p:cNvPr id="428" name="TextBox 427">
            <a:extLst>
              <a:ext uri="{FF2B5EF4-FFF2-40B4-BE49-F238E27FC236}">
                <a16:creationId xmlns:a16="http://schemas.microsoft.com/office/drawing/2014/main" id="{D0A64AE1-070B-9D4E-7771-D5ECA8811482}"/>
              </a:ext>
            </a:extLst>
          </p:cNvPr>
          <p:cNvSpPr txBox="1"/>
          <p:nvPr/>
        </p:nvSpPr>
        <p:spPr>
          <a:xfrm>
            <a:off x="13521471" y="1718905"/>
            <a:ext cx="3771900" cy="461665"/>
          </a:xfrm>
          <a:prstGeom prst="rect">
            <a:avLst/>
          </a:prstGeom>
          <a:noFill/>
        </p:spPr>
        <p:txBody>
          <a:bodyPr wrap="square" lIns="137160" tIns="68580" rIns="0" bIns="68580" anchor="ctr">
            <a:spAutoFit/>
          </a:bodyPr>
          <a:lstStyle/>
          <a:p>
            <a:pPr defTabSz="1337310" fontAlgn="base">
              <a:spcBef>
                <a:spcPct val="0"/>
              </a:spcBef>
              <a:spcAft>
                <a:spcPct val="0"/>
              </a:spcAft>
              <a:defRPr/>
            </a:pPr>
            <a:r>
              <a:rPr lang="en-US" sz="2100" b="1" dirty="0">
                <a:solidFill>
                  <a:srgbClr val="002060"/>
                </a:solidFill>
                <a:cs typeface="Arial"/>
              </a:rPr>
              <a:t>Sailors Deployed</a:t>
            </a:r>
            <a:endParaRPr lang="en-US" sz="1500" b="1" dirty="0">
              <a:solidFill>
                <a:srgbClr val="002060"/>
              </a:solidFill>
              <a:cs typeface="Arial" charset="0"/>
            </a:endParaRPr>
          </a:p>
        </p:txBody>
      </p:sp>
      <p:sp>
        <p:nvSpPr>
          <p:cNvPr id="429" name="TextBox 428">
            <a:extLst>
              <a:ext uri="{FF2B5EF4-FFF2-40B4-BE49-F238E27FC236}">
                <a16:creationId xmlns:a16="http://schemas.microsoft.com/office/drawing/2014/main" id="{B7B6CF77-A006-48C9-07A6-8E96F23E1E0C}"/>
              </a:ext>
            </a:extLst>
          </p:cNvPr>
          <p:cNvSpPr txBox="1"/>
          <p:nvPr/>
        </p:nvSpPr>
        <p:spPr>
          <a:xfrm>
            <a:off x="11849100" y="2151776"/>
            <a:ext cx="3771900" cy="646331"/>
          </a:xfrm>
          <a:prstGeom prst="rect">
            <a:avLst/>
          </a:prstGeom>
          <a:noFill/>
        </p:spPr>
        <p:txBody>
          <a:bodyPr wrap="square">
            <a:spAutoFit/>
          </a:bodyPr>
          <a:lstStyle/>
          <a:p>
            <a:pPr defTabSz="1371600">
              <a:defRPr/>
            </a:pPr>
            <a:r>
              <a:rPr lang="en-US" sz="3600" b="1" dirty="0">
                <a:solidFill>
                  <a:schemeClr val="tx2">
                    <a:lumMod val="75000"/>
                  </a:schemeClr>
                </a:solidFill>
                <a:cs typeface="Arial"/>
              </a:rPr>
              <a:t>32,000+</a:t>
            </a:r>
            <a:endParaRPr lang="en-US" sz="3600" dirty="0">
              <a:solidFill>
                <a:schemeClr val="tx2">
                  <a:lumMod val="75000"/>
                </a:schemeClr>
              </a:solidFill>
            </a:endParaRPr>
          </a:p>
        </p:txBody>
      </p:sp>
      <p:sp>
        <p:nvSpPr>
          <p:cNvPr id="430" name="TextBox 429">
            <a:extLst>
              <a:ext uri="{FF2B5EF4-FFF2-40B4-BE49-F238E27FC236}">
                <a16:creationId xmlns:a16="http://schemas.microsoft.com/office/drawing/2014/main" id="{51D0B7B0-F3AC-5DCF-C4D1-E19775AFB0F7}"/>
              </a:ext>
            </a:extLst>
          </p:cNvPr>
          <p:cNvSpPr txBox="1"/>
          <p:nvPr/>
        </p:nvSpPr>
        <p:spPr>
          <a:xfrm>
            <a:off x="13521471" y="2253669"/>
            <a:ext cx="3771900" cy="461665"/>
          </a:xfrm>
          <a:prstGeom prst="rect">
            <a:avLst/>
          </a:prstGeom>
          <a:noFill/>
        </p:spPr>
        <p:txBody>
          <a:bodyPr wrap="square" lIns="137160" tIns="68580" rIns="0" bIns="68580" anchor="ctr">
            <a:spAutoFit/>
          </a:bodyPr>
          <a:lstStyle/>
          <a:p>
            <a:pPr defTabSz="1337310" fontAlgn="base">
              <a:spcBef>
                <a:spcPct val="0"/>
              </a:spcBef>
              <a:spcAft>
                <a:spcPct val="0"/>
              </a:spcAft>
              <a:defRPr/>
            </a:pPr>
            <a:r>
              <a:rPr lang="en-US" sz="2100" b="1" dirty="0">
                <a:solidFill>
                  <a:srgbClr val="002060"/>
                </a:solidFill>
                <a:cs typeface="Arial"/>
              </a:rPr>
              <a:t>Marines Deployed</a:t>
            </a:r>
            <a:endParaRPr lang="en-US" sz="1500" b="1" dirty="0">
              <a:solidFill>
                <a:srgbClr val="002060"/>
              </a:solidFill>
              <a:cs typeface="Arial" charset="0"/>
            </a:endParaRPr>
          </a:p>
        </p:txBody>
      </p:sp>
      <p:sp>
        <p:nvSpPr>
          <p:cNvPr id="431" name="TextBox 430">
            <a:extLst>
              <a:ext uri="{FF2B5EF4-FFF2-40B4-BE49-F238E27FC236}">
                <a16:creationId xmlns:a16="http://schemas.microsoft.com/office/drawing/2014/main" id="{48BCF956-3DF6-A422-9427-72E85E134B79}"/>
              </a:ext>
            </a:extLst>
          </p:cNvPr>
          <p:cNvSpPr txBox="1"/>
          <p:nvPr/>
        </p:nvSpPr>
        <p:spPr>
          <a:xfrm>
            <a:off x="7857969" y="2190786"/>
            <a:ext cx="3771900" cy="415498"/>
          </a:xfrm>
          <a:prstGeom prst="rect">
            <a:avLst/>
          </a:prstGeom>
          <a:noFill/>
        </p:spPr>
        <p:txBody>
          <a:bodyPr wrap="square" lIns="137160" tIns="68580" rIns="0" bIns="68580" numCol="1" anchor="ctr">
            <a:spAutoFit/>
          </a:bodyPr>
          <a:lstStyle/>
          <a:p>
            <a:pPr defTabSz="1337310" fontAlgn="base">
              <a:spcBef>
                <a:spcPct val="0"/>
              </a:spcBef>
              <a:spcAft>
                <a:spcPct val="0"/>
              </a:spcAft>
              <a:defRPr/>
            </a:pPr>
            <a:r>
              <a:rPr lang="en-US" dirty="0">
                <a:solidFill>
                  <a:srgbClr val="002060"/>
                </a:solidFill>
                <a:cs typeface="Arial"/>
              </a:rPr>
              <a:t>Deployed Underway</a:t>
            </a:r>
          </a:p>
        </p:txBody>
      </p:sp>
      <p:sp>
        <p:nvSpPr>
          <p:cNvPr id="432" name="TextBox 431">
            <a:extLst>
              <a:ext uri="{FF2B5EF4-FFF2-40B4-BE49-F238E27FC236}">
                <a16:creationId xmlns:a16="http://schemas.microsoft.com/office/drawing/2014/main" id="{FA5D59FE-3080-43F5-3298-B09BCD784885}"/>
              </a:ext>
            </a:extLst>
          </p:cNvPr>
          <p:cNvSpPr txBox="1"/>
          <p:nvPr/>
        </p:nvSpPr>
        <p:spPr>
          <a:xfrm>
            <a:off x="7867214" y="2543248"/>
            <a:ext cx="3771900" cy="415498"/>
          </a:xfrm>
          <a:prstGeom prst="rect">
            <a:avLst/>
          </a:prstGeom>
          <a:noFill/>
        </p:spPr>
        <p:txBody>
          <a:bodyPr wrap="square" lIns="137160" tIns="68580" rIns="0" bIns="68580" numCol="1" anchor="ctr">
            <a:spAutoFit/>
          </a:bodyPr>
          <a:lstStyle/>
          <a:p>
            <a:pPr defTabSz="1337310" fontAlgn="base">
              <a:spcBef>
                <a:spcPct val="0"/>
              </a:spcBef>
              <a:spcAft>
                <a:spcPct val="0"/>
              </a:spcAft>
              <a:defRPr/>
            </a:pPr>
            <a:r>
              <a:rPr lang="en-US" dirty="0">
                <a:solidFill>
                  <a:srgbClr val="002060"/>
                </a:solidFill>
                <a:cs typeface="Arial"/>
              </a:rPr>
              <a:t>Local Operations</a:t>
            </a:r>
          </a:p>
        </p:txBody>
      </p:sp>
      <p:sp>
        <p:nvSpPr>
          <p:cNvPr id="433" name="Oval 432">
            <a:extLst>
              <a:ext uri="{FF2B5EF4-FFF2-40B4-BE49-F238E27FC236}">
                <a16:creationId xmlns:a16="http://schemas.microsoft.com/office/drawing/2014/main" id="{37C50A0C-A7C8-B9B9-3289-AB1B0C239652}"/>
              </a:ext>
            </a:extLst>
          </p:cNvPr>
          <p:cNvSpPr/>
          <p:nvPr/>
        </p:nvSpPr>
        <p:spPr>
          <a:xfrm>
            <a:off x="10668821" y="609596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4" name="Oval 433">
            <a:extLst>
              <a:ext uri="{FF2B5EF4-FFF2-40B4-BE49-F238E27FC236}">
                <a16:creationId xmlns:a16="http://schemas.microsoft.com/office/drawing/2014/main" id="{06CA9B27-5772-7D80-6BEA-3A95DF8948EB}"/>
              </a:ext>
            </a:extLst>
          </p:cNvPr>
          <p:cNvSpPr/>
          <p:nvPr/>
        </p:nvSpPr>
        <p:spPr>
          <a:xfrm>
            <a:off x="10558652" y="583430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5" name="Oval 434">
            <a:extLst>
              <a:ext uri="{FF2B5EF4-FFF2-40B4-BE49-F238E27FC236}">
                <a16:creationId xmlns:a16="http://schemas.microsoft.com/office/drawing/2014/main" id="{F55DED98-AD80-2565-8B49-A5872A7CBFB4}"/>
              </a:ext>
            </a:extLst>
          </p:cNvPr>
          <p:cNvSpPr/>
          <p:nvPr/>
        </p:nvSpPr>
        <p:spPr>
          <a:xfrm>
            <a:off x="8856036" y="5248178"/>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6" name="Oval 435">
            <a:extLst>
              <a:ext uri="{FF2B5EF4-FFF2-40B4-BE49-F238E27FC236}">
                <a16:creationId xmlns:a16="http://schemas.microsoft.com/office/drawing/2014/main" id="{17F9DF02-8623-6D66-26A9-629385CD043A}"/>
              </a:ext>
            </a:extLst>
          </p:cNvPr>
          <p:cNvSpPr/>
          <p:nvPr/>
        </p:nvSpPr>
        <p:spPr>
          <a:xfrm>
            <a:off x="9613446" y="524817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7" name="Oval 436">
            <a:extLst>
              <a:ext uri="{FF2B5EF4-FFF2-40B4-BE49-F238E27FC236}">
                <a16:creationId xmlns:a16="http://schemas.microsoft.com/office/drawing/2014/main" id="{65E64C62-F1C9-E3B1-29D0-5227A7EDD280}"/>
              </a:ext>
            </a:extLst>
          </p:cNvPr>
          <p:cNvSpPr/>
          <p:nvPr/>
        </p:nvSpPr>
        <p:spPr>
          <a:xfrm>
            <a:off x="10150518" y="528949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8" name="Oval 437">
            <a:extLst>
              <a:ext uri="{FF2B5EF4-FFF2-40B4-BE49-F238E27FC236}">
                <a16:creationId xmlns:a16="http://schemas.microsoft.com/office/drawing/2014/main" id="{252F4080-72EA-1360-8B17-F94C38A65908}"/>
              </a:ext>
            </a:extLst>
          </p:cNvPr>
          <p:cNvSpPr/>
          <p:nvPr/>
        </p:nvSpPr>
        <p:spPr>
          <a:xfrm>
            <a:off x="11619446" y="637923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39" name="Oval 438">
            <a:extLst>
              <a:ext uri="{FF2B5EF4-FFF2-40B4-BE49-F238E27FC236}">
                <a16:creationId xmlns:a16="http://schemas.microsoft.com/office/drawing/2014/main" id="{DA74881C-B6D1-1BD1-4EAD-258AC9ADA307}"/>
              </a:ext>
            </a:extLst>
          </p:cNvPr>
          <p:cNvSpPr/>
          <p:nvPr/>
        </p:nvSpPr>
        <p:spPr>
          <a:xfrm>
            <a:off x="11019371" y="6479252"/>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0" name="Oval 439">
            <a:extLst>
              <a:ext uri="{FF2B5EF4-FFF2-40B4-BE49-F238E27FC236}">
                <a16:creationId xmlns:a16="http://schemas.microsoft.com/office/drawing/2014/main" id="{F5A19AB4-9701-12E8-C2E7-113BBD7F0B95}"/>
              </a:ext>
            </a:extLst>
          </p:cNvPr>
          <p:cNvSpPr/>
          <p:nvPr/>
        </p:nvSpPr>
        <p:spPr>
          <a:xfrm>
            <a:off x="11155640" y="5685525"/>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1" name="Oval 440">
            <a:extLst>
              <a:ext uri="{FF2B5EF4-FFF2-40B4-BE49-F238E27FC236}">
                <a16:creationId xmlns:a16="http://schemas.microsoft.com/office/drawing/2014/main" id="{896DC705-22BA-10B2-409B-CB81F643DAC7}"/>
              </a:ext>
            </a:extLst>
          </p:cNvPr>
          <p:cNvSpPr/>
          <p:nvPr/>
        </p:nvSpPr>
        <p:spPr>
          <a:xfrm>
            <a:off x="3699716" y="45736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2" name="Oval 441">
            <a:extLst>
              <a:ext uri="{FF2B5EF4-FFF2-40B4-BE49-F238E27FC236}">
                <a16:creationId xmlns:a16="http://schemas.microsoft.com/office/drawing/2014/main" id="{073DEED4-1BDB-5431-9770-8DB34E4A245A}"/>
              </a:ext>
            </a:extLst>
          </p:cNvPr>
          <p:cNvSpPr/>
          <p:nvPr/>
        </p:nvSpPr>
        <p:spPr>
          <a:xfrm>
            <a:off x="3585416" y="54880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3" name="Oval 442">
            <a:extLst>
              <a:ext uri="{FF2B5EF4-FFF2-40B4-BE49-F238E27FC236}">
                <a16:creationId xmlns:a16="http://schemas.microsoft.com/office/drawing/2014/main" id="{7262C68A-C4CA-6B70-6FA5-F409329A47A2}"/>
              </a:ext>
            </a:extLst>
          </p:cNvPr>
          <p:cNvSpPr/>
          <p:nvPr/>
        </p:nvSpPr>
        <p:spPr>
          <a:xfrm>
            <a:off x="15118467" y="4819685"/>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4" name="Oval 443">
            <a:extLst>
              <a:ext uri="{FF2B5EF4-FFF2-40B4-BE49-F238E27FC236}">
                <a16:creationId xmlns:a16="http://schemas.microsoft.com/office/drawing/2014/main" id="{658FB3CF-AC29-5BE9-42E5-D0FE9CBF9243}"/>
              </a:ext>
            </a:extLst>
          </p:cNvPr>
          <p:cNvSpPr/>
          <p:nvPr/>
        </p:nvSpPr>
        <p:spPr>
          <a:xfrm>
            <a:off x="14327930" y="5408528"/>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5" name="Oval 444">
            <a:extLst>
              <a:ext uri="{FF2B5EF4-FFF2-40B4-BE49-F238E27FC236}">
                <a16:creationId xmlns:a16="http://schemas.microsoft.com/office/drawing/2014/main" id="{27858017-8A80-D6A5-F331-CE1F5BDBBA8A}"/>
              </a:ext>
            </a:extLst>
          </p:cNvPr>
          <p:cNvSpPr/>
          <p:nvPr/>
        </p:nvSpPr>
        <p:spPr>
          <a:xfrm>
            <a:off x="12776733" y="626493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6" name="Oval 445">
            <a:extLst>
              <a:ext uri="{FF2B5EF4-FFF2-40B4-BE49-F238E27FC236}">
                <a16:creationId xmlns:a16="http://schemas.microsoft.com/office/drawing/2014/main" id="{2C8DF458-E022-12E4-3B21-083FB9561B58}"/>
              </a:ext>
            </a:extLst>
          </p:cNvPr>
          <p:cNvSpPr/>
          <p:nvPr/>
        </p:nvSpPr>
        <p:spPr>
          <a:xfrm>
            <a:off x="14185469" y="6279528"/>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7" name="Oval 446">
            <a:extLst>
              <a:ext uri="{FF2B5EF4-FFF2-40B4-BE49-F238E27FC236}">
                <a16:creationId xmlns:a16="http://schemas.microsoft.com/office/drawing/2014/main" id="{5DE2347D-BA24-5D9B-70F0-5B73F0E50315}"/>
              </a:ext>
            </a:extLst>
          </p:cNvPr>
          <p:cNvSpPr/>
          <p:nvPr/>
        </p:nvSpPr>
        <p:spPr>
          <a:xfrm>
            <a:off x="5709681" y="554029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8" name="Oval 447">
            <a:extLst>
              <a:ext uri="{FF2B5EF4-FFF2-40B4-BE49-F238E27FC236}">
                <a16:creationId xmlns:a16="http://schemas.microsoft.com/office/drawing/2014/main" id="{C2A42256-97E1-ACAE-60BD-228CEDFF7030}"/>
              </a:ext>
            </a:extLst>
          </p:cNvPr>
          <p:cNvSpPr/>
          <p:nvPr/>
        </p:nvSpPr>
        <p:spPr>
          <a:xfrm>
            <a:off x="8070579" y="34442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49" name="Oval 448">
            <a:extLst>
              <a:ext uri="{FF2B5EF4-FFF2-40B4-BE49-F238E27FC236}">
                <a16:creationId xmlns:a16="http://schemas.microsoft.com/office/drawing/2014/main" id="{BA8EFAE6-2F52-FA9B-E72E-CD35FF644373}"/>
              </a:ext>
            </a:extLst>
          </p:cNvPr>
          <p:cNvSpPr/>
          <p:nvPr/>
        </p:nvSpPr>
        <p:spPr>
          <a:xfrm>
            <a:off x="8599217" y="391573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0" name="Oval 449">
            <a:extLst>
              <a:ext uri="{FF2B5EF4-FFF2-40B4-BE49-F238E27FC236}">
                <a16:creationId xmlns:a16="http://schemas.microsoft.com/office/drawing/2014/main" id="{43B545CA-7F23-0A94-5736-7F5C8D9F0B1E}"/>
              </a:ext>
            </a:extLst>
          </p:cNvPr>
          <p:cNvSpPr/>
          <p:nvPr/>
        </p:nvSpPr>
        <p:spPr>
          <a:xfrm>
            <a:off x="9770792" y="311563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1" name="Oval 450">
            <a:extLst>
              <a:ext uri="{FF2B5EF4-FFF2-40B4-BE49-F238E27FC236}">
                <a16:creationId xmlns:a16="http://schemas.microsoft.com/office/drawing/2014/main" id="{49420FCF-15D6-B942-C39D-9D456CE4D180}"/>
              </a:ext>
            </a:extLst>
          </p:cNvPr>
          <p:cNvSpPr/>
          <p:nvPr/>
        </p:nvSpPr>
        <p:spPr>
          <a:xfrm>
            <a:off x="6038294" y="634039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2" name="Oval 451">
            <a:extLst>
              <a:ext uri="{FF2B5EF4-FFF2-40B4-BE49-F238E27FC236}">
                <a16:creationId xmlns:a16="http://schemas.microsoft.com/office/drawing/2014/main" id="{70A2941D-3A46-BC4E-C8D8-4F2444B6E831}"/>
              </a:ext>
            </a:extLst>
          </p:cNvPr>
          <p:cNvSpPr/>
          <p:nvPr/>
        </p:nvSpPr>
        <p:spPr>
          <a:xfrm>
            <a:off x="9184821" y="5033867"/>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3" name="Oval 452">
            <a:extLst>
              <a:ext uri="{FF2B5EF4-FFF2-40B4-BE49-F238E27FC236}">
                <a16:creationId xmlns:a16="http://schemas.microsoft.com/office/drawing/2014/main" id="{8F90EB39-4AAE-A803-FABA-67021F7A2470}"/>
              </a:ext>
            </a:extLst>
          </p:cNvPr>
          <p:cNvSpPr/>
          <p:nvPr/>
        </p:nvSpPr>
        <p:spPr>
          <a:xfrm>
            <a:off x="3814016" y="5716649"/>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4" name="Oval 453">
            <a:extLst>
              <a:ext uri="{FF2B5EF4-FFF2-40B4-BE49-F238E27FC236}">
                <a16:creationId xmlns:a16="http://schemas.microsoft.com/office/drawing/2014/main" id="{D34BC0D0-7FC8-D0D3-6CB0-04837BEAEEAC}"/>
              </a:ext>
            </a:extLst>
          </p:cNvPr>
          <p:cNvSpPr/>
          <p:nvPr/>
        </p:nvSpPr>
        <p:spPr>
          <a:xfrm>
            <a:off x="3128216" y="5188011"/>
            <a:ext cx="137160" cy="137160"/>
          </a:xfrm>
          <a:prstGeom prst="ellipse">
            <a:avLst/>
          </a:prstGeom>
          <a:solidFill>
            <a:srgbClr val="FF0000"/>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2060"/>
              </a:solidFill>
            </a:endParaRPr>
          </a:p>
        </p:txBody>
      </p:sp>
      <p:sp>
        <p:nvSpPr>
          <p:cNvPr id="455" name="Oval Callout 359">
            <a:extLst>
              <a:ext uri="{FF2B5EF4-FFF2-40B4-BE49-F238E27FC236}">
                <a16:creationId xmlns:a16="http://schemas.microsoft.com/office/drawing/2014/main" id="{AE4785F7-4740-7341-6F95-475088E667A4}"/>
              </a:ext>
            </a:extLst>
          </p:cNvPr>
          <p:cNvSpPr/>
          <p:nvPr/>
        </p:nvSpPr>
        <p:spPr>
          <a:xfrm>
            <a:off x="9391792" y="6246152"/>
            <a:ext cx="1372706" cy="1278347"/>
          </a:xfrm>
          <a:prstGeom prst="wedgeEllipseCallout">
            <a:avLst>
              <a:gd name="adj1" fmla="val 41225"/>
              <a:gd name="adj2" fmla="val -53411"/>
            </a:avLst>
          </a:prstGeom>
          <a:blipFill dpi="0" rotWithShape="1">
            <a:blip r:embed="rId5" cstate="email">
              <a:extLst>
                <a:ext uri="{28A0092B-C50C-407E-A947-70E740481C1C}">
                  <a14:useLocalDpi xmlns:a14="http://schemas.microsoft.com/office/drawing/2010/main"/>
                </a:ext>
              </a:extLst>
            </a:blip>
            <a:srcRect/>
            <a:stretch>
              <a:fillRect b="3000"/>
            </a:stretch>
          </a:blip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456" name="Oval Callout 362">
            <a:extLst>
              <a:ext uri="{FF2B5EF4-FFF2-40B4-BE49-F238E27FC236}">
                <a16:creationId xmlns:a16="http://schemas.microsoft.com/office/drawing/2014/main" id="{A2EC79F5-DD82-5E44-139E-6C28340DE5D6}"/>
              </a:ext>
            </a:extLst>
          </p:cNvPr>
          <p:cNvSpPr/>
          <p:nvPr/>
        </p:nvSpPr>
        <p:spPr>
          <a:xfrm rot="13266944">
            <a:off x="3284348" y="6039944"/>
            <a:ext cx="1293059" cy="1289829"/>
          </a:xfrm>
          <a:prstGeom prst="wedgeEllipseCallout">
            <a:avLst>
              <a:gd name="adj1" fmla="val 41178"/>
              <a:gd name="adj2" fmla="val 43883"/>
            </a:avLst>
          </a:prstGeom>
          <a:blipFill dpi="0" rotWithShape="0">
            <a:blip r:embed="rId6" cstate="email">
              <a:extLst>
                <a:ext uri="{28A0092B-C50C-407E-A947-70E740481C1C}">
                  <a14:useLocalDpi xmlns:a14="http://schemas.microsoft.com/office/drawing/2010/main"/>
                </a:ext>
              </a:extLst>
            </a:blip>
            <a:srcRect/>
            <a:stretch>
              <a:fillRect t="1000"/>
            </a:stretch>
          </a:blip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b="1">
              <a:solidFill>
                <a:prstClr val="white"/>
              </a:solidFill>
            </a:endParaRPr>
          </a:p>
        </p:txBody>
      </p:sp>
      <p:pic>
        <p:nvPicPr>
          <p:cNvPr id="457" name="Picture 456">
            <a:extLst>
              <a:ext uri="{FF2B5EF4-FFF2-40B4-BE49-F238E27FC236}">
                <a16:creationId xmlns:a16="http://schemas.microsoft.com/office/drawing/2014/main" id="{E020EEE8-B9D3-622F-63D5-EC0763CD4EF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970469" y="5463948"/>
            <a:ext cx="1295523" cy="1401258"/>
          </a:xfrm>
          <a:custGeom>
            <a:avLst/>
            <a:gdLst>
              <a:gd name="connsiteX0" fmla="*/ 991723 w 1400150"/>
              <a:gd name="connsiteY0" fmla="*/ 0 h 1514425"/>
              <a:gd name="connsiteX1" fmla="*/ 1044059 w 1400150"/>
              <a:gd name="connsiteY1" fmla="*/ 255134 h 1514425"/>
              <a:gd name="connsiteX2" fmla="*/ 1331312 w 1400150"/>
              <a:gd name="connsiteY2" fmla="*/ 1132112 h 1514425"/>
              <a:gd name="connsiteX3" fmla="*/ 479325 w 1400150"/>
              <a:gd name="connsiteY3" fmla="*/ 1479966 h 1514425"/>
              <a:gd name="connsiteX4" fmla="*/ 20664 w 1400150"/>
              <a:gd name="connsiteY4" fmla="*/ 679451 h 1514425"/>
              <a:gd name="connsiteX5" fmla="*/ 790652 w 1400150"/>
              <a:gd name="connsiteY5" fmla="*/ 173915 h 15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150" h="1514425">
                <a:moveTo>
                  <a:pt x="991723" y="0"/>
                </a:moveTo>
                <a:lnTo>
                  <a:pt x="1044059" y="255134"/>
                </a:lnTo>
                <a:cubicBezTo>
                  <a:pt x="1364915" y="429219"/>
                  <a:pt x="1490508" y="812651"/>
                  <a:pt x="1331312" y="1132112"/>
                </a:cubicBezTo>
                <a:cubicBezTo>
                  <a:pt x="1178961" y="1437837"/>
                  <a:pt x="813902" y="1586885"/>
                  <a:pt x="479325" y="1479966"/>
                </a:cubicBezTo>
                <a:cubicBezTo>
                  <a:pt x="132561" y="1369153"/>
                  <a:pt x="-67203" y="1020500"/>
                  <a:pt x="20664" y="679451"/>
                </a:cubicBezTo>
                <a:cubicBezTo>
                  <a:pt x="106270" y="347176"/>
                  <a:pt x="437631" y="129620"/>
                  <a:pt x="790652" y="173915"/>
                </a:cubicBezTo>
                <a:close/>
              </a:path>
            </a:pathLst>
          </a:custGeom>
          <a:ln w="19050">
            <a:solidFill>
              <a:schemeClr val="accent6"/>
            </a:solidFill>
          </a:ln>
        </p:spPr>
      </p:pic>
      <p:pic>
        <p:nvPicPr>
          <p:cNvPr id="458" name="Picture 457">
            <a:extLst>
              <a:ext uri="{FF2B5EF4-FFF2-40B4-BE49-F238E27FC236}">
                <a16:creationId xmlns:a16="http://schemas.microsoft.com/office/drawing/2014/main" id="{D595CCF2-FC17-5F6A-3A61-BFE24DA6AB8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417386" y="5845167"/>
            <a:ext cx="1388781" cy="1246254"/>
          </a:xfrm>
          <a:custGeom>
            <a:avLst/>
            <a:gdLst>
              <a:gd name="connsiteX0" fmla="*/ 1473219 w 2662384"/>
              <a:gd name="connsiteY0" fmla="*/ 583 h 1956895"/>
              <a:gd name="connsiteX1" fmla="*/ 1584616 w 2662384"/>
              <a:gd name="connsiteY1" fmla="*/ 7652 h 1956895"/>
              <a:gd name="connsiteX2" fmla="*/ 2656187 w 2662384"/>
              <a:gd name="connsiteY2" fmla="*/ 1075864 h 1956895"/>
              <a:gd name="connsiteX3" fmla="*/ 1429261 w 2662384"/>
              <a:gd name="connsiteY3" fmla="*/ 1956894 h 1956895"/>
              <a:gd name="connsiteX4" fmla="*/ 206357 w 2662384"/>
              <a:gd name="connsiteY4" fmla="*/ 1069945 h 1956895"/>
              <a:gd name="connsiteX5" fmla="*/ 0 w 2662384"/>
              <a:gd name="connsiteY5" fmla="*/ 866157 h 1956895"/>
              <a:gd name="connsiteX6" fmla="*/ 252480 w 2662384"/>
              <a:gd name="connsiteY6" fmla="*/ 698368 h 1956895"/>
              <a:gd name="connsiteX7" fmla="*/ 1473219 w 2662384"/>
              <a:gd name="connsiteY7" fmla="*/ 583 h 195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2384" h="1956895">
                <a:moveTo>
                  <a:pt x="1473219" y="583"/>
                </a:moveTo>
                <a:cubicBezTo>
                  <a:pt x="1510163" y="1597"/>
                  <a:pt x="1547325" y="3938"/>
                  <a:pt x="1584616" y="7652"/>
                </a:cubicBezTo>
                <a:cubicBezTo>
                  <a:pt x="2247162" y="73643"/>
                  <a:pt x="2722648" y="547638"/>
                  <a:pt x="2656187" y="1075864"/>
                </a:cubicBezTo>
                <a:cubicBezTo>
                  <a:pt x="2593168" y="1576738"/>
                  <a:pt x="2062410" y="1957864"/>
                  <a:pt x="1429261" y="1956894"/>
                </a:cubicBezTo>
                <a:cubicBezTo>
                  <a:pt x="795064" y="1955922"/>
                  <a:pt x="265644" y="1571944"/>
                  <a:pt x="206357" y="1069945"/>
                </a:cubicBezTo>
                <a:lnTo>
                  <a:pt x="0" y="866157"/>
                </a:lnTo>
                <a:lnTo>
                  <a:pt x="252480" y="698368"/>
                </a:lnTo>
                <a:cubicBezTo>
                  <a:pt x="413876" y="268932"/>
                  <a:pt x="919063" y="-14618"/>
                  <a:pt x="1473219" y="583"/>
                </a:cubicBezTo>
                <a:close/>
              </a:path>
            </a:pathLst>
          </a:custGeom>
          <a:ln w="19050">
            <a:solidFill>
              <a:schemeClr val="accent6"/>
            </a:solidFill>
          </a:ln>
        </p:spPr>
      </p:pic>
      <p:sp>
        <p:nvSpPr>
          <p:cNvPr id="462" name="TextBox 461">
            <a:extLst>
              <a:ext uri="{FF2B5EF4-FFF2-40B4-BE49-F238E27FC236}">
                <a16:creationId xmlns:a16="http://schemas.microsoft.com/office/drawing/2014/main" id="{479C9A9C-FF3A-8E87-5338-0A140FC45441}"/>
              </a:ext>
            </a:extLst>
          </p:cNvPr>
          <p:cNvSpPr txBox="1"/>
          <p:nvPr/>
        </p:nvSpPr>
        <p:spPr>
          <a:xfrm>
            <a:off x="10770141" y="7187324"/>
            <a:ext cx="2120670" cy="276999"/>
          </a:xfrm>
          <a:prstGeom prst="rect">
            <a:avLst/>
          </a:prstGeom>
          <a:noFill/>
        </p:spPr>
        <p:txBody>
          <a:bodyPr wrap="square" rtlCol="0">
            <a:spAutoFit/>
          </a:bodyPr>
          <a:lstStyle/>
          <a:p>
            <a:pPr algn="ctr"/>
            <a:r>
              <a:rPr lang="en-US" sz="1200" b="1" dirty="0">
                <a:solidFill>
                  <a:srgbClr val="002060"/>
                </a:solidFill>
              </a:rPr>
              <a:t>HARRY S. TRUMAN (CSG)</a:t>
            </a:r>
          </a:p>
        </p:txBody>
      </p:sp>
      <p:sp>
        <p:nvSpPr>
          <p:cNvPr id="466" name="Slide Number Placeholder 2">
            <a:extLst>
              <a:ext uri="{FF2B5EF4-FFF2-40B4-BE49-F238E27FC236}">
                <a16:creationId xmlns:a16="http://schemas.microsoft.com/office/drawing/2014/main" id="{E38AD162-0F45-A05E-C618-22E05D23DB31}"/>
              </a:ext>
            </a:extLst>
          </p:cNvPr>
          <p:cNvSpPr txBox="1">
            <a:spLocks/>
          </p:cNvSpPr>
          <p:nvPr/>
        </p:nvSpPr>
        <p:spPr>
          <a:xfrm>
            <a:off x="13144500" y="9763126"/>
            <a:ext cx="4114800" cy="547688"/>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1225556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grpSp>
        <p:nvGrpSpPr>
          <p:cNvPr id="3" name="Group 3"/>
          <p:cNvGrpSpPr/>
          <p:nvPr/>
        </p:nvGrpSpPr>
        <p:grpSpPr>
          <a:xfrm>
            <a:off x="-132310" y="-175605"/>
            <a:ext cx="18602237" cy="10661070"/>
            <a:chOff x="0" y="0"/>
            <a:chExt cx="4899354" cy="2807854"/>
          </a:xfrm>
        </p:grpSpPr>
        <p:sp>
          <p:nvSpPr>
            <p:cNvPr id="4" name="Freeform 4"/>
            <p:cNvSpPr/>
            <p:nvPr/>
          </p:nvSpPr>
          <p:spPr>
            <a:xfrm>
              <a:off x="0" y="0"/>
              <a:ext cx="4899354" cy="2807854"/>
            </a:xfrm>
            <a:custGeom>
              <a:avLst/>
              <a:gdLst/>
              <a:ahLst/>
              <a:cxnLst/>
              <a:rect l="l" t="t" r="r" b="b"/>
              <a:pathLst>
                <a:path w="4899354" h="2807854">
                  <a:moveTo>
                    <a:pt x="0" y="0"/>
                  </a:moveTo>
                  <a:lnTo>
                    <a:pt x="4899354" y="0"/>
                  </a:lnTo>
                  <a:lnTo>
                    <a:pt x="4899354" y="2807854"/>
                  </a:lnTo>
                  <a:lnTo>
                    <a:pt x="0" y="2807854"/>
                  </a:lnTo>
                  <a:close/>
                </a:path>
              </a:pathLst>
            </a:custGeom>
            <a:solidFill>
              <a:srgbClr val="000000">
                <a:alpha val="56863"/>
              </a:srgbClr>
            </a:solidFill>
          </p:spPr>
        </p:sp>
        <p:sp>
          <p:nvSpPr>
            <p:cNvPr id="5" name="TextBox 5"/>
            <p:cNvSpPr txBox="1"/>
            <p:nvPr/>
          </p:nvSpPr>
          <p:spPr>
            <a:xfrm>
              <a:off x="0" y="-76200"/>
              <a:ext cx="4899354" cy="2884054"/>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655059" y="276549"/>
            <a:ext cx="16977883" cy="1095300"/>
          </a:xfrm>
          <a:prstGeom prst="rect">
            <a:avLst/>
          </a:prstGeom>
        </p:spPr>
        <p:txBody>
          <a:bodyPr lIns="0" tIns="0" rIns="0" bIns="0" rtlCol="0" anchor="t">
            <a:spAutoFit/>
          </a:bodyPr>
          <a:lstStyle/>
          <a:p>
            <a:pPr algn="ctr">
              <a:lnSpc>
                <a:spcPts val="9100"/>
              </a:lnSpc>
            </a:pPr>
            <a:r>
              <a:rPr lang="en-US" sz="6500" b="1" dirty="0">
                <a:solidFill>
                  <a:srgbClr val="FFFFFF"/>
                </a:solidFill>
                <a:latin typeface="+mj-lt"/>
                <a:ea typeface="Calibri (MS) Bold"/>
                <a:cs typeface="Calibri (MS) Bold"/>
                <a:sym typeface="Calibri (MS) Bold"/>
              </a:rPr>
              <a:t>OUR WARFIGHTERS</a:t>
            </a:r>
            <a:endParaRPr lang="en-US" sz="6500" b="1" i="1" dirty="0">
              <a:solidFill>
                <a:srgbClr val="FFFFFF"/>
              </a:solidFill>
              <a:latin typeface="+mj-lt"/>
              <a:ea typeface="Calibri (MS) Bold Italics"/>
              <a:cs typeface="Calibri (MS) Bold Italics"/>
              <a:sym typeface="Calibri (MS) Bold Italics"/>
            </a:endParaRPr>
          </a:p>
        </p:txBody>
      </p:sp>
      <p:sp>
        <p:nvSpPr>
          <p:cNvPr id="11" name="TextBox 11"/>
          <p:cNvSpPr txBox="1"/>
          <p:nvPr/>
        </p:nvSpPr>
        <p:spPr>
          <a:xfrm>
            <a:off x="504737" y="2401641"/>
            <a:ext cx="17328142" cy="1154162"/>
          </a:xfrm>
          <a:prstGeom prst="rect">
            <a:avLst/>
          </a:prstGeom>
        </p:spPr>
        <p:txBody>
          <a:bodyPr wrap="square" lIns="0" tIns="0" rIns="0" bIns="0" rtlCol="0" anchor="t">
            <a:spAutoFit/>
          </a:bodyPr>
          <a:lstStyle/>
          <a:p>
            <a:pPr algn="ctr">
              <a:lnSpc>
                <a:spcPts val="2996"/>
              </a:lnSpc>
            </a:pPr>
            <a:r>
              <a:rPr lang="en-US" sz="2699" dirty="0">
                <a:solidFill>
                  <a:srgbClr val="FFFFFF"/>
                </a:solidFill>
                <a:latin typeface="Calibri (MS)"/>
                <a:ea typeface="Calibri (MS)"/>
                <a:cs typeface="Calibri (MS)"/>
                <a:sym typeface="Calibri (MS)"/>
              </a:rPr>
              <a:t>The U.S. Navy is comprised of highly trained professionals operating across sea, air, land, undersea, and cyber domains. </a:t>
            </a:r>
          </a:p>
          <a:p>
            <a:pPr algn="ctr">
              <a:lnSpc>
                <a:spcPts val="2996"/>
              </a:lnSpc>
            </a:pPr>
            <a:endParaRPr lang="en-US" sz="2699" dirty="0">
              <a:solidFill>
                <a:srgbClr val="FFFFFF"/>
              </a:solidFill>
              <a:latin typeface="Calibri (MS)"/>
              <a:ea typeface="Calibri (MS)"/>
              <a:cs typeface="Calibri (MS)"/>
              <a:sym typeface="Calibri (MS)"/>
            </a:endParaRPr>
          </a:p>
          <a:p>
            <a:pPr algn="ctr">
              <a:lnSpc>
                <a:spcPts val="2996"/>
              </a:lnSpc>
            </a:pPr>
            <a:r>
              <a:rPr lang="en-US" sz="2699" dirty="0">
                <a:solidFill>
                  <a:srgbClr val="FFFFFF"/>
                </a:solidFill>
                <a:latin typeface="Calibri (MS)"/>
                <a:ea typeface="Calibri (MS)"/>
                <a:cs typeface="Calibri (MS)"/>
                <a:sym typeface="Calibri (MS)"/>
              </a:rPr>
              <a:t>Active, Reserve, and civilian personnel </a:t>
            </a:r>
            <a:r>
              <a:rPr lang="en-US" sz="2699" b="1" dirty="0">
                <a:solidFill>
                  <a:srgbClr val="FFFFFF"/>
                </a:solidFill>
                <a:latin typeface="Calibri (MS) Bold"/>
                <a:ea typeface="Calibri (MS) Bold"/>
                <a:cs typeface="Calibri (MS) Bold"/>
                <a:sym typeface="Calibri (MS) Bold"/>
              </a:rPr>
              <a:t>work together as one force to keep the Navy ready and capable around the world.</a:t>
            </a:r>
          </a:p>
        </p:txBody>
      </p:sp>
      <p:graphicFrame>
        <p:nvGraphicFramePr>
          <p:cNvPr id="12" name="Chart 11">
            <a:extLst>
              <a:ext uri="{FF2B5EF4-FFF2-40B4-BE49-F238E27FC236}">
                <a16:creationId xmlns:a16="http://schemas.microsoft.com/office/drawing/2014/main" id="{00C1C1C3-375D-16F0-C8E1-2630286ED072}"/>
              </a:ext>
            </a:extLst>
          </p:cNvPr>
          <p:cNvGraphicFramePr/>
          <p:nvPr>
            <p:extLst>
              <p:ext uri="{D42A27DB-BD31-4B8C-83A1-F6EECF244321}">
                <p14:modId xmlns:p14="http://schemas.microsoft.com/office/powerpoint/2010/main" val="3359135580"/>
              </p:ext>
            </p:extLst>
          </p:nvPr>
        </p:nvGraphicFramePr>
        <p:xfrm>
          <a:off x="-1219200" y="4389879"/>
          <a:ext cx="18552620" cy="631645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8"/>
          <p:cNvSpPr txBox="1"/>
          <p:nvPr/>
        </p:nvSpPr>
        <p:spPr>
          <a:xfrm>
            <a:off x="1017183" y="4924208"/>
            <a:ext cx="5115987" cy="807913"/>
          </a:xfrm>
          <a:prstGeom prst="rect">
            <a:avLst/>
          </a:prstGeom>
        </p:spPr>
        <p:txBody>
          <a:bodyPr lIns="0" tIns="0" rIns="0" bIns="0" rtlCol="0" anchor="t">
            <a:spAutoFit/>
          </a:bodyPr>
          <a:lstStyle/>
          <a:p>
            <a:pPr algn="l">
              <a:lnSpc>
                <a:spcPts val="3696"/>
              </a:lnSpc>
            </a:pPr>
            <a:r>
              <a:rPr lang="en-US" sz="3329" b="1" dirty="0">
                <a:solidFill>
                  <a:srgbClr val="FFFFFF"/>
                </a:solidFill>
                <a:latin typeface="Calibri (MS) Bold"/>
                <a:ea typeface="Calibri (MS) Bold"/>
                <a:cs typeface="Calibri (MS) Bold"/>
                <a:sym typeface="Calibri (MS) Bold"/>
              </a:rPr>
              <a:t>340,000 </a:t>
            </a:r>
          </a:p>
          <a:p>
            <a:pPr algn="l">
              <a:lnSpc>
                <a:spcPts val="2630"/>
              </a:lnSpc>
            </a:pPr>
            <a:r>
              <a:rPr lang="en-US" sz="2370" b="1" dirty="0">
                <a:solidFill>
                  <a:srgbClr val="FFFFFF"/>
                </a:solidFill>
                <a:latin typeface="Calibri (MS) Bold"/>
                <a:ea typeface="Calibri (MS) Bold"/>
                <a:cs typeface="Calibri (MS) Bold"/>
                <a:sym typeface="Calibri (MS) Bold"/>
              </a:rPr>
              <a:t>Active</a:t>
            </a:r>
          </a:p>
        </p:txBody>
      </p:sp>
      <p:sp>
        <p:nvSpPr>
          <p:cNvPr id="10" name="TextBox 10"/>
          <p:cNvSpPr txBox="1"/>
          <p:nvPr/>
        </p:nvSpPr>
        <p:spPr>
          <a:xfrm>
            <a:off x="1017183" y="7923753"/>
            <a:ext cx="2050101" cy="807913"/>
          </a:xfrm>
          <a:prstGeom prst="rect">
            <a:avLst/>
          </a:prstGeom>
        </p:spPr>
        <p:txBody>
          <a:bodyPr lIns="0" tIns="0" rIns="0" bIns="0" rtlCol="0" anchor="t">
            <a:spAutoFit/>
          </a:bodyPr>
          <a:lstStyle/>
          <a:p>
            <a:pPr algn="l">
              <a:lnSpc>
                <a:spcPts val="3691"/>
              </a:lnSpc>
            </a:pPr>
            <a:r>
              <a:rPr lang="en-US" sz="3325" b="1" dirty="0">
                <a:solidFill>
                  <a:srgbClr val="FFFFFF"/>
                </a:solidFill>
                <a:latin typeface="Calibri (MS) Bold"/>
                <a:ea typeface="Calibri (MS) Bold"/>
                <a:cs typeface="Calibri (MS) Bold"/>
                <a:sym typeface="Calibri (MS) Bold"/>
              </a:rPr>
              <a:t>58,000</a:t>
            </a:r>
          </a:p>
          <a:p>
            <a:pPr algn="l">
              <a:lnSpc>
                <a:spcPts val="2630"/>
              </a:lnSpc>
            </a:pPr>
            <a:r>
              <a:rPr lang="en-US" sz="2370" b="1" dirty="0">
                <a:solidFill>
                  <a:srgbClr val="FFFFFF"/>
                </a:solidFill>
                <a:latin typeface="Calibri (MS) Bold"/>
                <a:ea typeface="Calibri (MS) Bold"/>
                <a:cs typeface="Calibri (MS) Bold"/>
                <a:sym typeface="Calibri (MS) Bold"/>
              </a:rPr>
              <a:t>Reserve</a:t>
            </a:r>
          </a:p>
        </p:txBody>
      </p:sp>
      <p:sp>
        <p:nvSpPr>
          <p:cNvPr id="9" name="TextBox 9"/>
          <p:cNvSpPr txBox="1"/>
          <p:nvPr/>
        </p:nvSpPr>
        <p:spPr>
          <a:xfrm>
            <a:off x="1017183" y="6425216"/>
            <a:ext cx="5115987" cy="807913"/>
          </a:xfrm>
          <a:prstGeom prst="rect">
            <a:avLst/>
          </a:prstGeom>
        </p:spPr>
        <p:txBody>
          <a:bodyPr lIns="0" tIns="0" rIns="0" bIns="0" rtlCol="0" anchor="t">
            <a:spAutoFit/>
          </a:bodyPr>
          <a:lstStyle/>
          <a:p>
            <a:pPr algn="l">
              <a:lnSpc>
                <a:spcPts val="3696"/>
              </a:lnSpc>
            </a:pPr>
            <a:r>
              <a:rPr lang="en-US" sz="3329" b="1" dirty="0">
                <a:solidFill>
                  <a:srgbClr val="FFFFFF"/>
                </a:solidFill>
                <a:latin typeface="Calibri (MS) Bold"/>
                <a:ea typeface="Calibri (MS) Bold"/>
                <a:cs typeface="Calibri (MS) Bold"/>
                <a:sym typeface="Calibri (MS) Bold"/>
              </a:rPr>
              <a:t>200,000 </a:t>
            </a:r>
          </a:p>
          <a:p>
            <a:pPr algn="l">
              <a:lnSpc>
                <a:spcPts val="2630"/>
              </a:lnSpc>
            </a:pPr>
            <a:r>
              <a:rPr lang="en-US" sz="2370" b="1" dirty="0">
                <a:solidFill>
                  <a:srgbClr val="FFFFFF"/>
                </a:solidFill>
                <a:latin typeface="Calibri (MS) Bold"/>
                <a:ea typeface="Calibri (MS) Bold"/>
                <a:cs typeface="Calibri (MS) Bold"/>
                <a:sym typeface="Calibri (MS) Bold"/>
              </a:rPr>
              <a:t>Civilian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2650"/>
          </a:schemeClr>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3843EE1-7D22-2425-0160-89B93271C9A6}"/>
              </a:ext>
            </a:extLst>
          </p:cNvPr>
          <p:cNvPicPr>
            <a:picLocks noChangeAspect="1"/>
          </p:cNvPicPr>
          <p:nvPr/>
        </p:nvPicPr>
        <p:blipFill rotWithShape="1">
          <a:blip r:embed="rId3">
            <a:extLst>
              <a:ext uri="{28A0092B-C50C-407E-A947-70E740481C1C}">
                <a14:useLocalDpi xmlns:a14="http://schemas.microsoft.com/office/drawing/2010/main" val="0"/>
              </a:ext>
            </a:extLst>
          </a:blip>
          <a:srcRect l="61" t="6062" r="552" b="5670"/>
          <a:stretch/>
        </p:blipFill>
        <p:spPr>
          <a:xfrm>
            <a:off x="-182880" y="-91440"/>
            <a:ext cx="18562320" cy="10515600"/>
          </a:xfrm>
          <a:prstGeom prst="rect">
            <a:avLst/>
          </a:prstGeom>
        </p:spPr>
      </p:pic>
      <p:sp>
        <p:nvSpPr>
          <p:cNvPr id="32" name="TextBox 31">
            <a:extLst>
              <a:ext uri="{FF2B5EF4-FFF2-40B4-BE49-F238E27FC236}">
                <a16:creationId xmlns:a16="http://schemas.microsoft.com/office/drawing/2014/main" id="{7513664E-5D30-D35B-33CC-31DC619AE16B}"/>
              </a:ext>
            </a:extLst>
          </p:cNvPr>
          <p:cNvSpPr txBox="1"/>
          <p:nvPr/>
        </p:nvSpPr>
        <p:spPr>
          <a:xfrm>
            <a:off x="655053" y="-251674"/>
            <a:ext cx="16977883" cy="1010661"/>
          </a:xfrm>
          <a:prstGeom prst="rect">
            <a:avLst/>
          </a:prstGeom>
        </p:spPr>
        <p:txBody>
          <a:bodyPr lIns="0" tIns="0" rIns="0" bIns="0" rtlCol="0" anchor="t">
            <a:spAutoFit/>
          </a:bodyPr>
          <a:lstStyle/>
          <a:p>
            <a:pPr algn="ctr">
              <a:lnSpc>
                <a:spcPts val="9100"/>
              </a:lnSpc>
            </a:pPr>
            <a:r>
              <a:rPr lang="en-US" sz="4000" b="1" dirty="0">
                <a:solidFill>
                  <a:schemeClr val="bg1"/>
                </a:solidFill>
                <a:latin typeface="+mj-lt"/>
                <a:ea typeface="Calibri (MS) Bold Italics"/>
                <a:cs typeface="Calibri (MS) Bold Italics"/>
                <a:sym typeface="Calibri (MS) Bold Italics"/>
              </a:rPr>
              <a:t>Our Capabilities</a:t>
            </a:r>
          </a:p>
        </p:txBody>
      </p:sp>
      <p:sp>
        <p:nvSpPr>
          <p:cNvPr id="33" name="TextBox 32">
            <a:extLst>
              <a:ext uri="{FF2B5EF4-FFF2-40B4-BE49-F238E27FC236}">
                <a16:creationId xmlns:a16="http://schemas.microsoft.com/office/drawing/2014/main" id="{9E647449-4B49-8EDC-5725-486C7E110A97}"/>
              </a:ext>
            </a:extLst>
          </p:cNvPr>
          <p:cNvSpPr txBox="1"/>
          <p:nvPr/>
        </p:nvSpPr>
        <p:spPr>
          <a:xfrm>
            <a:off x="-6" y="1130517"/>
            <a:ext cx="18288000" cy="1015663"/>
          </a:xfrm>
          <a:prstGeom prst="rect">
            <a:avLst/>
          </a:prstGeom>
          <a:noFill/>
        </p:spPr>
        <p:txBody>
          <a:bodyPr wrap="square">
            <a:spAutoFit/>
          </a:bodyPr>
          <a:lstStyle/>
          <a:p>
            <a:pPr algn="ctr"/>
            <a:r>
              <a:rPr lang="en-US" sz="6000" b="1" dirty="0">
                <a:solidFill>
                  <a:srgbClr val="FFFFFF"/>
                </a:solidFill>
                <a:latin typeface="Calibri (MS) Bold"/>
                <a:ea typeface="Calibri (MS) Bold"/>
                <a:cs typeface="Calibri (MS) Bold"/>
                <a:sym typeface="Calibri (MS) Bold"/>
              </a:rPr>
              <a:t>WARFIGHTING</a:t>
            </a:r>
            <a:endParaRPr lang="en-US" sz="6000" dirty="0"/>
          </a:p>
        </p:txBody>
      </p:sp>
      <p:cxnSp>
        <p:nvCxnSpPr>
          <p:cNvPr id="34" name="Straight Connector 33">
            <a:extLst>
              <a:ext uri="{FF2B5EF4-FFF2-40B4-BE49-F238E27FC236}">
                <a16:creationId xmlns:a16="http://schemas.microsoft.com/office/drawing/2014/main" id="{6161180C-1A28-3E3F-05BB-3222756BA587}"/>
              </a:ext>
            </a:extLst>
          </p:cNvPr>
          <p:cNvCxnSpPr>
            <a:cxnSpLocks/>
          </p:cNvCxnSpPr>
          <p:nvPr/>
        </p:nvCxnSpPr>
        <p:spPr>
          <a:xfrm>
            <a:off x="3530922" y="971076"/>
            <a:ext cx="1122614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0">
            <a:extLst>
              <a:ext uri="{FF2B5EF4-FFF2-40B4-BE49-F238E27FC236}">
                <a16:creationId xmlns:a16="http://schemas.microsoft.com/office/drawing/2014/main" id="{96060C67-2915-9556-0F71-32B2D6F76E0B}"/>
              </a:ext>
            </a:extLst>
          </p:cNvPr>
          <p:cNvSpPr txBox="1"/>
          <p:nvPr/>
        </p:nvSpPr>
        <p:spPr>
          <a:xfrm>
            <a:off x="894922" y="3683162"/>
            <a:ext cx="5272000"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Surface Warfare</a:t>
            </a:r>
          </a:p>
        </p:txBody>
      </p:sp>
      <p:sp>
        <p:nvSpPr>
          <p:cNvPr id="3" name="TextBox 10">
            <a:extLst>
              <a:ext uri="{FF2B5EF4-FFF2-40B4-BE49-F238E27FC236}">
                <a16:creationId xmlns:a16="http://schemas.microsoft.com/office/drawing/2014/main" id="{999AE53B-2E68-BEF3-5976-60987952B2D0}"/>
              </a:ext>
            </a:extLst>
          </p:cNvPr>
          <p:cNvSpPr txBox="1"/>
          <p:nvPr/>
        </p:nvSpPr>
        <p:spPr>
          <a:xfrm>
            <a:off x="892412" y="5630033"/>
            <a:ext cx="5272000"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Air Warfare</a:t>
            </a:r>
          </a:p>
        </p:txBody>
      </p:sp>
      <p:sp>
        <p:nvSpPr>
          <p:cNvPr id="6" name="TextBox 10">
            <a:extLst>
              <a:ext uri="{FF2B5EF4-FFF2-40B4-BE49-F238E27FC236}">
                <a16:creationId xmlns:a16="http://schemas.microsoft.com/office/drawing/2014/main" id="{EBB69D52-8798-AAB0-91DB-5FAF877DF523}"/>
              </a:ext>
            </a:extLst>
          </p:cNvPr>
          <p:cNvSpPr txBox="1"/>
          <p:nvPr/>
        </p:nvSpPr>
        <p:spPr>
          <a:xfrm>
            <a:off x="12026748" y="3683162"/>
            <a:ext cx="5272000" cy="491288"/>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Submarine Warfare</a:t>
            </a:r>
          </a:p>
        </p:txBody>
      </p:sp>
      <p:sp>
        <p:nvSpPr>
          <p:cNvPr id="10" name="TextBox 10">
            <a:extLst>
              <a:ext uri="{FF2B5EF4-FFF2-40B4-BE49-F238E27FC236}">
                <a16:creationId xmlns:a16="http://schemas.microsoft.com/office/drawing/2014/main" id="{18001CAF-1DCF-5C92-B24F-D457C2C35620}"/>
              </a:ext>
            </a:extLst>
          </p:cNvPr>
          <p:cNvSpPr txBox="1"/>
          <p:nvPr/>
        </p:nvSpPr>
        <p:spPr>
          <a:xfrm>
            <a:off x="12024238" y="5630033"/>
            <a:ext cx="5272000" cy="965777"/>
          </a:xfrm>
          <a:prstGeom prst="rect">
            <a:avLst/>
          </a:prstGeom>
        </p:spPr>
        <p:txBody>
          <a:bodyPr wrap="square" lIns="0" tIns="0" rIns="0" bIns="0" rtlCol="0" anchor="t">
            <a:spAutoFit/>
          </a:bodyPr>
          <a:lstStyle/>
          <a:p>
            <a:pPr algn="ctr">
              <a:lnSpc>
                <a:spcPts val="3663"/>
              </a:lnSpc>
            </a:pPr>
            <a:r>
              <a:rPr lang="en-US" sz="4000" b="1" dirty="0">
                <a:solidFill>
                  <a:srgbClr val="FFFFFF"/>
                </a:solidFill>
                <a:latin typeface="Calibri (MS) Bold"/>
                <a:ea typeface="Calibri (MS) Bold"/>
                <a:cs typeface="Calibri (MS) Bold"/>
                <a:sym typeface="Calibri (MS) Bold"/>
              </a:rPr>
              <a:t>Special Operations</a:t>
            </a:r>
          </a:p>
          <a:p>
            <a:pPr algn="ctr">
              <a:lnSpc>
                <a:spcPts val="3663"/>
              </a:lnSpc>
            </a:pPr>
            <a:r>
              <a:rPr lang="en-US" sz="4000" b="1" dirty="0">
                <a:solidFill>
                  <a:srgbClr val="FFFFFF"/>
                </a:solidFill>
                <a:latin typeface="Calibri (MS) Bold"/>
                <a:ea typeface="Calibri (MS) Bold"/>
                <a:cs typeface="Calibri (MS) Bold"/>
                <a:sym typeface="Calibri (MS) Bold"/>
              </a:rPr>
              <a:t>(SEALs, EOD)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12957</TotalTime>
  <Words>1738</Words>
  <Application>Microsoft Office PowerPoint</Application>
  <PresentationFormat>Custom</PresentationFormat>
  <Paragraphs>198</Paragraphs>
  <Slides>15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Calibri (MS) Bold</vt:lpstr>
      <vt:lpstr>Calibri (MS) Bold Italics</vt:lpstr>
      <vt:lpstr>Calibri</vt:lpstr>
      <vt:lpstr>Calibri (MS) Italics</vt:lpstr>
      <vt:lpstr>Roboto</vt:lpstr>
      <vt:lpstr>Arial</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Font</dc:title>
  <dc:creator>Garland, Kristine A CIV USN NAVCO MILLINGTON TN (USA)</dc:creator>
  <cp:lastModifiedBy>Brown, Megan S CIV USN NAVCO MILLINGTON TN (USA)</cp:lastModifiedBy>
  <cp:revision>12</cp:revision>
  <dcterms:created xsi:type="dcterms:W3CDTF">2006-08-16T00:00:00Z</dcterms:created>
  <dcterms:modified xsi:type="dcterms:W3CDTF">2025-05-15T20:01:53Z</dcterms:modified>
  <dc:identifier>DAGllmPsih0</dc:identifier>
</cp:coreProperties>
</file>